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7"/>
  </p:notesMasterIdLst>
  <p:handoutMasterIdLst>
    <p:handoutMasterId r:id="rId28"/>
  </p:handoutMasterIdLst>
  <p:sldIdLst>
    <p:sldId id="2471" r:id="rId5"/>
    <p:sldId id="2472" r:id="rId6"/>
    <p:sldId id="2474" r:id="rId7"/>
    <p:sldId id="2479" r:id="rId8"/>
    <p:sldId id="2466" r:id="rId9"/>
    <p:sldId id="2475" r:id="rId10"/>
    <p:sldId id="2476" r:id="rId11"/>
    <p:sldId id="2477" r:id="rId12"/>
    <p:sldId id="2482" r:id="rId13"/>
    <p:sldId id="2483" r:id="rId14"/>
    <p:sldId id="2484" r:id="rId15"/>
    <p:sldId id="2486" r:id="rId16"/>
    <p:sldId id="2491" r:id="rId17"/>
    <p:sldId id="2492" r:id="rId18"/>
    <p:sldId id="2488" r:id="rId19"/>
    <p:sldId id="2493" r:id="rId20"/>
    <p:sldId id="2494" r:id="rId21"/>
    <p:sldId id="2490" r:id="rId22"/>
    <p:sldId id="2495" r:id="rId23"/>
    <p:sldId id="2496" r:id="rId24"/>
    <p:sldId id="2497" r:id="rId25"/>
    <p:sldId id="2468" r:id="rId2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2783"/>
    <a:srgbClr val="404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48" autoAdjust="0"/>
    <p:restoredTop sz="94660"/>
  </p:normalViewPr>
  <p:slideViewPr>
    <p:cSldViewPr snapToGrid="0">
      <p:cViewPr>
        <p:scale>
          <a:sx n="60" d="100"/>
          <a:sy n="60" d="100"/>
        </p:scale>
        <p:origin x="1315" y="3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0" d="100"/>
          <a:sy n="60" d="100"/>
        </p:scale>
        <p:origin x="3187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accent1"/>
              </a:solidFill>
              <a:latin typeface="+mj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LOREM IPSUM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1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1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1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C6D-4A53-A9B1-97F1F255DB6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0" tIns="0" rIns="0" bIns="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eparator>, 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Arkusz1!$A$2:$A$5</c:f>
              <c:strCache>
                <c:ptCount val="4"/>
                <c:pt idx="0">
                  <c:v>Lorem ipsum dolor</c:v>
                </c:pt>
                <c:pt idx="1">
                  <c:v>Lorem ipsum dolor</c:v>
                </c:pt>
                <c:pt idx="2">
                  <c:v>Lorem ipsum dolor</c:v>
                </c:pt>
                <c:pt idx="3">
                  <c:v>Lorem ipsum dolor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6D-4A53-A9B1-97F1F255DB6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0647176078152287"/>
          <c:y val="0.87320375255360083"/>
          <c:w val="0.80721375835191189"/>
          <c:h val="0.111682897320454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1400">
                <a:solidFill>
                  <a:schemeClr val="accent1"/>
                </a:solidFill>
                <a:latin typeface="+mj-lt"/>
              </a:defRPr>
            </a:pPr>
            <a:r>
              <a:rPr lang="pl-PL" sz="1400" dirty="0">
                <a:solidFill>
                  <a:schemeClr val="accent1"/>
                </a:solidFill>
                <a:latin typeface="+mj-lt"/>
              </a:rPr>
              <a:t>LOREM</a:t>
            </a:r>
            <a:r>
              <a:rPr lang="pl-PL" sz="1400" baseline="0" dirty="0">
                <a:solidFill>
                  <a:schemeClr val="accent1"/>
                </a:solidFill>
                <a:latin typeface="+mj-lt"/>
              </a:rPr>
              <a:t> IPSUM</a:t>
            </a:r>
            <a:endParaRPr lang="pl-PL" sz="1400" dirty="0">
              <a:solidFill>
                <a:schemeClr val="accent1"/>
              </a:solidFill>
              <a:latin typeface="+mj-lt"/>
            </a:endParaRP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Lorem ipsum dolor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A6C-481C-B003-39352FAE834E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A6C-481C-B003-39352FAE834E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A6C-481C-B003-39352FAE834E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C6D-4A53-A9B1-97F1F255DB68}"/>
              </c:ext>
            </c:extLst>
          </c:dPt>
          <c:cat>
            <c:numRef>
              <c:f>Arkusz1!$A$2:$A$5</c:f>
              <c:numCache>
                <c:formatCode>General</c:formatCode>
                <c:ptCount val="4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2025</c:v>
                </c:pt>
              </c:numCache>
            </c:numRef>
          </c:cat>
          <c:val>
            <c:numRef>
              <c:f>Arkusz1!$B$2:$B$5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6D-4A53-A9B1-97F1F255DB68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Lorem ipsum</c:v>
                </c:pt>
              </c:strCache>
            </c:strRef>
          </c:tx>
          <c:invertIfNegative val="0"/>
          <c:cat>
            <c:numRef>
              <c:f>Arkusz1!$A$2:$A$5</c:f>
              <c:numCache>
                <c:formatCode>General</c:formatCode>
                <c:ptCount val="4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2025</c:v>
                </c:pt>
              </c:numCache>
            </c:numRef>
          </c:cat>
          <c:val>
            <c:numRef>
              <c:f>Arkusz1!$C$2:$C$5</c:f>
              <c:numCache>
                <c:formatCode>General</c:formatCode>
                <c:ptCount val="4"/>
                <c:pt idx="0">
                  <c:v>7</c:v>
                </c:pt>
                <c:pt idx="1">
                  <c:v>3.1</c:v>
                </c:pt>
                <c:pt idx="2">
                  <c:v>0.5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A6C-481C-B003-39352FAE83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00257336"/>
        <c:axId val="1200249056"/>
      </c:barChart>
      <c:catAx>
        <c:axId val="1200257336"/>
        <c:scaling>
          <c:orientation val="minMax"/>
        </c:scaling>
        <c:delete val="0"/>
        <c:axPos val="b"/>
        <c:title>
          <c:overlay val="0"/>
          <c:txPr>
            <a:bodyPr/>
            <a:lstStyle/>
            <a:p>
              <a:pPr>
                <a:defRPr sz="1200"/>
              </a:pPr>
              <a:endParaRPr lang="pl-PL"/>
            </a:p>
          </c:txPr>
        </c:title>
        <c:numFmt formatCode="General" sourceLinked="1"/>
        <c:majorTickMark val="out"/>
        <c:minorTickMark val="none"/>
        <c:tickLblPos val="nextTo"/>
        <c:crossAx val="1200249056"/>
        <c:auto val="1"/>
        <c:lblAlgn val="ctr"/>
        <c:lblOffset val="100"/>
        <c:noMultiLvlLbl val="0"/>
      </c:catAx>
      <c:valAx>
        <c:axId val="1200249056"/>
        <c:scaling>
          <c:orientation val="minMax"/>
        </c:scaling>
        <c:delete val="0"/>
        <c:axPos val="l"/>
        <c:majorGridlines/>
        <c:title>
          <c:overlay val="0"/>
          <c:txPr>
            <a:bodyPr/>
            <a:lstStyle/>
            <a:p>
              <a:pPr>
                <a:defRPr sz="1200" b="1"/>
              </a:pPr>
              <a:endParaRPr lang="pl-PL"/>
            </a:p>
          </c:txPr>
        </c:title>
        <c:numFmt formatCode="General" sourceLinked="1"/>
        <c:majorTickMark val="out"/>
        <c:minorTickMark val="none"/>
        <c:tickLblPos val="nextTo"/>
        <c:crossAx val="1200257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8.6423204273226937E-4"/>
          <c:y val="9.3236874987603885E-2"/>
          <c:w val="0.99827133751415831"/>
          <c:h val="5.77306174259703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627A2383-0A3B-7801-52F5-89B41E082F4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94829641-3F92-3FFC-6A75-BFF270CAFBD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4F6393-ECD2-4995-A729-458A0FA7401A}" type="datetimeFigureOut">
              <a:rPr lang="pl-PL" smtClean="0"/>
              <a:t>23.10.2025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69FA9415-BD88-65EF-BCF8-ED9C2B750F9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EC46E312-8EAF-4366-3C11-A5D97E30C81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317231-75E4-451C-B343-EE77604C0B0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726975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FA7AA0-0413-4E16-BB1E-2F6A62536C69}" type="datetimeFigureOut">
              <a:rPr lang="pl-PL" smtClean="0"/>
              <a:t>22.10.2025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CDB83A-0EF1-43DE-900C-E228BAE29DA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44862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OPR_Tytulowy_v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26D39DC8-0F71-4F6F-934D-9721EC3F64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800" y="3429000"/>
            <a:ext cx="10658475" cy="828675"/>
          </a:xfrm>
          <a:prstGeom prst="rect">
            <a:avLst/>
          </a:prstGeom>
        </p:spPr>
        <p:txBody>
          <a:bodyPr lIns="0" rIns="0" anchor="ctr" anchorCtr="0">
            <a:noAutofit/>
          </a:bodyPr>
          <a:lstStyle>
            <a:lvl1pPr algn="ctr">
              <a:defRPr sz="5400" b="1" baseline="0">
                <a:solidFill>
                  <a:schemeClr val="accent1"/>
                </a:solidFill>
              </a:defRPr>
            </a:lvl1pPr>
          </a:lstStyle>
          <a:p>
            <a:r>
              <a:rPr lang="pl-PL" dirty="0"/>
              <a:t>TYTUŁ PREZENTACJI</a:t>
            </a:r>
          </a:p>
        </p:txBody>
      </p:sp>
      <p:sp>
        <p:nvSpPr>
          <p:cNvPr id="11" name="Symbol zastępczy tekstu 10">
            <a:extLst>
              <a:ext uri="{FF2B5EF4-FFF2-40B4-BE49-F238E27FC236}">
                <a16:creationId xmlns:a16="http://schemas.microsoft.com/office/drawing/2014/main" id="{539E819A-FE87-CBD4-B63E-D8018C57ACC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16050" y="4293301"/>
            <a:ext cx="9359900" cy="1078800"/>
          </a:xfrm>
          <a:prstGeom prst="rect">
            <a:avLst/>
          </a:prstGeom>
        </p:spPr>
        <p:txBody>
          <a:bodyPr lIns="0" tIns="0" rIns="0" bIns="36000">
            <a:normAutofit/>
          </a:bodyPr>
          <a:lstStyle>
            <a:lvl1pPr marL="0" indent="0" algn="ctr">
              <a:lnSpc>
                <a:spcPct val="150000"/>
              </a:lnSpc>
              <a:spcBef>
                <a:spcPts val="0"/>
              </a:spcBef>
              <a:buNone/>
              <a:defRPr sz="1300" baseline="0"/>
            </a:lvl1pPr>
            <a:lvl2pPr>
              <a:defRPr sz="1300" baseline="0"/>
            </a:lvl2pPr>
            <a:lvl3pPr>
              <a:defRPr sz="1300" baseline="0"/>
            </a:lvl3pPr>
            <a:lvl4pPr>
              <a:defRPr sz="1300" baseline="0"/>
            </a:lvl4pPr>
            <a:lvl5pPr>
              <a:defRPr sz="1300" baseline="0"/>
            </a:lvl5pPr>
          </a:lstStyle>
          <a:p>
            <a:pPr lvl="0"/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elit. </a:t>
            </a:r>
            <a:r>
              <a:rPr lang="pl-PL" dirty="0" err="1"/>
              <a:t>Proin</a:t>
            </a:r>
            <a:r>
              <a:rPr lang="pl-PL" dirty="0"/>
              <a:t> </a:t>
            </a:r>
            <a:r>
              <a:rPr lang="pl-PL" dirty="0" err="1"/>
              <a:t>sed</a:t>
            </a:r>
            <a:r>
              <a:rPr lang="pl-PL" dirty="0"/>
              <a:t> </a:t>
            </a:r>
            <a:r>
              <a:rPr lang="pl-PL" dirty="0" err="1"/>
              <a:t>diam</a:t>
            </a:r>
            <a:r>
              <a:rPr lang="pl-PL" dirty="0"/>
              <a:t> </a:t>
            </a:r>
            <a:r>
              <a:rPr lang="pl-PL" dirty="0" err="1"/>
              <a:t>sapien</a:t>
            </a:r>
            <a:r>
              <a:rPr lang="pl-PL" dirty="0"/>
              <a:t>. </a:t>
            </a:r>
          </a:p>
          <a:p>
            <a:pPr lvl="0"/>
            <a:r>
              <a:rPr lang="pl-PL" dirty="0" err="1"/>
              <a:t>Mauris</a:t>
            </a:r>
            <a:r>
              <a:rPr lang="pl-PL" dirty="0"/>
              <a:t> elit </a:t>
            </a:r>
            <a:r>
              <a:rPr lang="pl-PL" dirty="0" err="1"/>
              <a:t>dui</a:t>
            </a:r>
            <a:r>
              <a:rPr lang="pl-PL" dirty="0"/>
              <a:t>, </a:t>
            </a:r>
            <a:r>
              <a:rPr lang="pl-PL" dirty="0" err="1"/>
              <a:t>egestas</a:t>
            </a:r>
            <a:r>
              <a:rPr lang="pl-PL" dirty="0"/>
              <a:t> in </a:t>
            </a:r>
            <a:r>
              <a:rPr lang="pl-PL" dirty="0" err="1"/>
              <a:t>facilisis</a:t>
            </a:r>
            <a:r>
              <a:rPr lang="pl-PL" dirty="0"/>
              <a:t> a, </a:t>
            </a:r>
            <a:r>
              <a:rPr lang="pl-PL" dirty="0" err="1"/>
              <a:t>imperdiet</a:t>
            </a:r>
            <a:r>
              <a:rPr lang="pl-PL" dirty="0"/>
              <a:t> vel </a:t>
            </a:r>
            <a:r>
              <a:rPr lang="pl-PL" dirty="0" err="1"/>
              <a:t>dolor</a:t>
            </a:r>
            <a:r>
              <a:rPr lang="pl-PL" dirty="0"/>
              <a:t>.</a:t>
            </a:r>
          </a:p>
        </p:txBody>
      </p:sp>
      <p:sp>
        <p:nvSpPr>
          <p:cNvPr id="13" name="Symbol zastępczy tekstu 12">
            <a:extLst>
              <a:ext uri="{FF2B5EF4-FFF2-40B4-BE49-F238E27FC236}">
                <a16:creationId xmlns:a16="http://schemas.microsoft.com/office/drawing/2014/main" id="{580C60CA-DCFB-EF98-3368-C189B502A4D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6762" y="3067000"/>
            <a:ext cx="10658475" cy="338554"/>
          </a:xfrm>
          <a:prstGeom prst="rect">
            <a:avLst/>
          </a:prstGeom>
        </p:spPr>
        <p:txBody>
          <a:bodyPr lIns="0" tIns="36000" rIns="0" bIns="36000">
            <a:normAutofit/>
          </a:bodyPr>
          <a:lstStyle>
            <a:lvl1pPr marL="0" indent="0" algn="ctr">
              <a:buNone/>
              <a:defRPr sz="1600" b="1">
                <a:latin typeface="+mj-lt"/>
              </a:defRPr>
            </a:lvl1pPr>
            <a:lvl2pPr>
              <a:defRPr sz="1600" b="1">
                <a:latin typeface="+mj-lt"/>
              </a:defRPr>
            </a:lvl2pPr>
            <a:lvl3pPr>
              <a:defRPr sz="1600" b="1">
                <a:latin typeface="+mj-lt"/>
              </a:defRPr>
            </a:lvl3pPr>
            <a:lvl4pPr>
              <a:defRPr sz="1600" b="1">
                <a:latin typeface="+mj-lt"/>
              </a:defRPr>
            </a:lvl4pPr>
            <a:lvl5pPr>
              <a:defRPr sz="1600" b="1">
                <a:latin typeface="+mj-lt"/>
              </a:defRPr>
            </a:lvl5pPr>
          </a:lstStyle>
          <a:p>
            <a:pPr lvl="0"/>
            <a:r>
              <a:rPr lang="pl-PL" dirty="0"/>
              <a:t>MAŁY NAGŁÓWEK</a:t>
            </a: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9271C06A-28CD-6911-DC8D-C78421A085B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7929" y="926633"/>
            <a:ext cx="1796142" cy="1796142"/>
          </a:xfrm>
          <a:prstGeom prst="rect">
            <a:avLst/>
          </a:prstGeom>
        </p:spPr>
      </p:pic>
      <p:sp>
        <p:nvSpPr>
          <p:cNvPr id="15" name="pole tekstowe 14">
            <a:extLst>
              <a:ext uri="{FF2B5EF4-FFF2-40B4-BE49-F238E27FC236}">
                <a16:creationId xmlns:a16="http://schemas.microsoft.com/office/drawing/2014/main" id="{1254032D-32E4-3802-7892-D577B5B17F5F}"/>
              </a:ext>
            </a:extLst>
          </p:cNvPr>
          <p:cNvSpPr txBox="1"/>
          <p:nvPr userDrawn="1"/>
        </p:nvSpPr>
        <p:spPr>
          <a:xfrm>
            <a:off x="6364922" y="6306322"/>
            <a:ext cx="5060315" cy="411257"/>
          </a:xfrm>
          <a:prstGeom prst="rect">
            <a:avLst/>
          </a:prstGeom>
          <a:noFill/>
        </p:spPr>
        <p:txBody>
          <a:bodyPr wrap="square" lIns="0" tIns="36000" rIns="0" bIns="36000" anchor="ctr" anchorCtr="0">
            <a:spAutoFit/>
          </a:bodyPr>
          <a:lstStyle/>
          <a:p>
            <a:pPr algn="r"/>
            <a:r>
              <a:rPr lang="pl-PL" sz="1100" dirty="0">
                <a:solidFill>
                  <a:schemeClr val="bg1">
                    <a:alpha val="70000"/>
                  </a:schemeClr>
                </a:solidFill>
              </a:rPr>
              <a:t>Niniejszy materiał, jego kopiowanie, odtwarzanie, udostępnianie i wykorzystanie </a:t>
            </a:r>
            <a:br>
              <a:rPr lang="pl-PL" sz="1100" dirty="0">
                <a:solidFill>
                  <a:schemeClr val="bg1">
                    <a:alpha val="70000"/>
                  </a:schemeClr>
                </a:solidFill>
              </a:rPr>
            </a:br>
            <a:r>
              <a:rPr lang="pl-PL" sz="1100" dirty="0">
                <a:solidFill>
                  <a:schemeClr val="bg1">
                    <a:alpha val="70000"/>
                  </a:schemeClr>
                </a:solidFill>
              </a:rPr>
              <a:t>bez zgody Wodnego Ochotniczego Pogotowia Ratunkowego zabronione</a:t>
            </a:r>
          </a:p>
        </p:txBody>
      </p:sp>
      <p:sp>
        <p:nvSpPr>
          <p:cNvPr id="18" name="Symbol zastępczy tekstu 17">
            <a:extLst>
              <a:ext uri="{FF2B5EF4-FFF2-40B4-BE49-F238E27FC236}">
                <a16:creationId xmlns:a16="http://schemas.microsoft.com/office/drawing/2014/main" id="{69D8DE09-298E-A5AE-6926-7E8B37D1901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66763" y="6306323"/>
            <a:ext cx="5329237" cy="411256"/>
          </a:xfrm>
          <a:prstGeom prst="rect">
            <a:avLst/>
          </a:prstGeom>
        </p:spPr>
        <p:txBody>
          <a:bodyPr lIns="0" tIns="36000" rIns="0" bIns="36000" anchor="ctr" anchorCtr="0"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pl-PL" dirty="0"/>
              <a:t>PREZENTER: IMIĘ NAZWISKO</a:t>
            </a:r>
          </a:p>
        </p:txBody>
      </p:sp>
    </p:spTree>
    <p:extLst>
      <p:ext uri="{BB962C8B-B14F-4D97-AF65-F5344CB8AC3E}">
        <p14:creationId xmlns:p14="http://schemas.microsoft.com/office/powerpoint/2010/main" val="13823630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OPR_Tekst_2Zdjecia_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9ACACAE5-FDF6-9651-1A42-DE899A5701B6}"/>
              </a:ext>
            </a:extLst>
          </p:cNvPr>
          <p:cNvSpPr/>
          <p:nvPr userDrawn="1"/>
        </p:nvSpPr>
        <p:spPr>
          <a:xfrm>
            <a:off x="9365673" y="0"/>
            <a:ext cx="2826327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wal 13">
            <a:extLst>
              <a:ext uri="{FF2B5EF4-FFF2-40B4-BE49-F238E27FC236}">
                <a16:creationId xmlns:a16="http://schemas.microsoft.com/office/drawing/2014/main" id="{C4802CC5-1CB8-338F-A3FD-F5C23AE18FD7}"/>
              </a:ext>
            </a:extLst>
          </p:cNvPr>
          <p:cNvSpPr/>
          <p:nvPr userDrawn="1"/>
        </p:nvSpPr>
        <p:spPr>
          <a:xfrm>
            <a:off x="10838153" y="5553473"/>
            <a:ext cx="1098000" cy="109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7588827" y="0"/>
            <a:ext cx="4031673" cy="4184073"/>
          </a:xfrm>
          <a:prstGeom prst="rect">
            <a:avLst/>
          </a:prstGeom>
          <a:solidFill>
            <a:schemeClr val="bg2"/>
          </a:solidFill>
        </p:spPr>
        <p:txBody>
          <a:bodyPr/>
          <a:lstStyle/>
          <a:p>
            <a:endParaRPr lang="en-US"/>
          </a:p>
        </p:txBody>
      </p:sp>
      <p:sp>
        <p:nvSpPr>
          <p:cNvPr id="13" name="Symbol zastępczy obrazu 12">
            <a:extLst>
              <a:ext uri="{FF2B5EF4-FFF2-40B4-BE49-F238E27FC236}">
                <a16:creationId xmlns:a16="http://schemas.microsoft.com/office/drawing/2014/main" id="{831E22EC-1F1E-C23C-498F-A790B3D3F4A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588828" y="4425275"/>
            <a:ext cx="4017818" cy="2432726"/>
          </a:xfrm>
          <a:custGeom>
            <a:avLst/>
            <a:gdLst>
              <a:gd name="connsiteX0" fmla="*/ 0 w 4017818"/>
              <a:gd name="connsiteY0" fmla="*/ 0 h 2432726"/>
              <a:gd name="connsiteX1" fmla="*/ 4017818 w 4017818"/>
              <a:gd name="connsiteY1" fmla="*/ 0 h 2432726"/>
              <a:gd name="connsiteX2" fmla="*/ 4017818 w 4017818"/>
              <a:gd name="connsiteY2" fmla="*/ 1174297 h 2432726"/>
              <a:gd name="connsiteX3" fmla="*/ 4005667 w 4017818"/>
              <a:gd name="connsiteY3" fmla="*/ 1167702 h 2432726"/>
              <a:gd name="connsiteX4" fmla="*/ 3792777 w 4017818"/>
              <a:gd name="connsiteY4" fmla="*/ 1124721 h 2432726"/>
              <a:gd name="connsiteX5" fmla="*/ 3245848 w 4017818"/>
              <a:gd name="connsiteY5" fmla="*/ 1671650 h 2432726"/>
              <a:gd name="connsiteX6" fmla="*/ 3792777 w 4017818"/>
              <a:gd name="connsiteY6" fmla="*/ 2218579 h 2432726"/>
              <a:gd name="connsiteX7" fmla="*/ 4005667 w 4017818"/>
              <a:gd name="connsiteY7" fmla="*/ 2175599 h 2432726"/>
              <a:gd name="connsiteX8" fmla="*/ 4017818 w 4017818"/>
              <a:gd name="connsiteY8" fmla="*/ 2169003 h 2432726"/>
              <a:gd name="connsiteX9" fmla="*/ 4017818 w 4017818"/>
              <a:gd name="connsiteY9" fmla="*/ 2432726 h 2432726"/>
              <a:gd name="connsiteX10" fmla="*/ 0 w 4017818"/>
              <a:gd name="connsiteY10" fmla="*/ 2432726 h 2432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17818" h="2432726">
                <a:moveTo>
                  <a:pt x="0" y="0"/>
                </a:moveTo>
                <a:lnTo>
                  <a:pt x="4017818" y="0"/>
                </a:lnTo>
                <a:lnTo>
                  <a:pt x="4017818" y="1174297"/>
                </a:lnTo>
                <a:lnTo>
                  <a:pt x="4005667" y="1167702"/>
                </a:lnTo>
                <a:cubicBezTo>
                  <a:pt x="3940233" y="1140026"/>
                  <a:pt x="3868292" y="1124721"/>
                  <a:pt x="3792777" y="1124721"/>
                </a:cubicBezTo>
                <a:cubicBezTo>
                  <a:pt x="3490716" y="1124721"/>
                  <a:pt x="3245848" y="1369589"/>
                  <a:pt x="3245848" y="1671650"/>
                </a:cubicBezTo>
                <a:cubicBezTo>
                  <a:pt x="3245848" y="1973711"/>
                  <a:pt x="3490716" y="2218579"/>
                  <a:pt x="3792777" y="2218579"/>
                </a:cubicBezTo>
                <a:cubicBezTo>
                  <a:pt x="3868292" y="2218579"/>
                  <a:pt x="3940233" y="2203275"/>
                  <a:pt x="4005667" y="2175599"/>
                </a:cubicBezTo>
                <a:lnTo>
                  <a:pt x="4017818" y="2169003"/>
                </a:lnTo>
                <a:lnTo>
                  <a:pt x="4017818" y="2432726"/>
                </a:lnTo>
                <a:lnTo>
                  <a:pt x="0" y="2432726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/>
          <a:p>
            <a:endParaRPr lang="en-US" dirty="0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73414EE5-0C39-437D-A5E0-D8C4B54195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4676" y="5549996"/>
            <a:ext cx="1093857" cy="1093857"/>
          </a:xfrm>
          <a:prstGeom prst="rect">
            <a:avLst/>
          </a:prstGeom>
        </p:spPr>
      </p:pic>
      <p:sp>
        <p:nvSpPr>
          <p:cNvPr id="4" name="Tytuł 3">
            <a:extLst>
              <a:ext uri="{FF2B5EF4-FFF2-40B4-BE49-F238E27FC236}">
                <a16:creationId xmlns:a16="http://schemas.microsoft.com/office/drawing/2014/main" id="{6F0456C8-1C7F-68DA-AE16-99943EFB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5688" y="1191600"/>
            <a:ext cx="5435600" cy="500400"/>
          </a:xfrm>
          <a:prstGeom prst="rect">
            <a:avLst/>
          </a:prstGeom>
        </p:spPr>
        <p:txBody>
          <a:bodyPr lIns="0" tIns="36000" rIns="0" bIns="36000">
            <a:noAutofit/>
          </a:bodyPr>
          <a:lstStyle>
            <a:lvl1pPr>
              <a:defRPr sz="3200" b="1" baseline="0"/>
            </a:lvl1pPr>
          </a:lstStyle>
          <a:p>
            <a:r>
              <a:rPr lang="pl-PL" dirty="0"/>
              <a:t>TYTUŁ SLAJDU</a:t>
            </a:r>
          </a:p>
        </p:txBody>
      </p:sp>
      <p:sp>
        <p:nvSpPr>
          <p:cNvPr id="6" name="Symbol zastępczy tekstu 9">
            <a:extLst>
              <a:ext uri="{FF2B5EF4-FFF2-40B4-BE49-F238E27FC236}">
                <a16:creationId xmlns:a16="http://schemas.microsoft.com/office/drawing/2014/main" id="{BEA89C6B-BC42-0573-5947-7912C547641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55688" y="824400"/>
            <a:ext cx="5435600" cy="325438"/>
          </a:xfrm>
          <a:prstGeom prst="rect">
            <a:avLst/>
          </a:prstGeom>
        </p:spPr>
        <p:txBody>
          <a:bodyPr lIns="0" tIns="36000" rIns="0" bIns="36000" anchor="ctr" anchorCtr="0">
            <a:normAutofit/>
          </a:bodyPr>
          <a:lstStyle>
            <a:lvl1pPr marL="0" indent="0">
              <a:buNone/>
              <a:defRPr sz="1400" b="1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MAŁY NAGŁÓWEK</a:t>
            </a:r>
          </a:p>
        </p:txBody>
      </p:sp>
      <p:sp>
        <p:nvSpPr>
          <p:cNvPr id="10" name="Symbol zastępczy tekstu 4">
            <a:extLst>
              <a:ext uri="{FF2B5EF4-FFF2-40B4-BE49-F238E27FC236}">
                <a16:creationId xmlns:a16="http://schemas.microsoft.com/office/drawing/2014/main" id="{4F7DE228-A8ED-697C-A63F-56D7563C52D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55689" y="1733005"/>
            <a:ext cx="5435600" cy="1695995"/>
          </a:xfrm>
          <a:prstGeom prst="rect">
            <a:avLst/>
          </a:prstGeom>
        </p:spPr>
        <p:txBody>
          <a:bodyPr lIns="0" tIns="36000" rIns="0" bIns="36000">
            <a:normAutofit/>
          </a:bodyPr>
          <a:lstStyle>
            <a:lvl1pPr marL="0" marR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>
                <a:solidFill>
                  <a:schemeClr val="tx1"/>
                </a:solidFill>
              </a:defRPr>
            </a:lvl1pPr>
          </a:lstStyle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Lorem ipsum dolor sit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amet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adipiscing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elit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porta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diam, at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porttitor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lacinia at. Nunc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pretium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bibendum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dignissim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tortor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sed maximus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fringilla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ante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neque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eu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luctus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ligula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mauris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non ante.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ac magna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rutrum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turpis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at, convallis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</a:p>
        </p:txBody>
      </p:sp>
      <p:sp>
        <p:nvSpPr>
          <p:cNvPr id="11" name="Symbol zastępczy tekstu 10">
            <a:extLst>
              <a:ext uri="{FF2B5EF4-FFF2-40B4-BE49-F238E27FC236}">
                <a16:creationId xmlns:a16="http://schemas.microsoft.com/office/drawing/2014/main" id="{3388C3AD-AE1D-54D0-9000-CDE5FFA08ED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55688" y="4012166"/>
            <a:ext cx="2592000" cy="193778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just">
              <a:lnSpc>
                <a:spcPct val="150000"/>
              </a:lnSpc>
              <a:buNone/>
              <a:defRPr sz="1300" baseline="0"/>
            </a:lvl1pPr>
          </a:lstStyle>
          <a:p>
            <a:pPr lvl="0"/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porta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diam</a:t>
            </a:r>
            <a:r>
              <a:rPr lang="pl-PL" dirty="0"/>
              <a:t>,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porttitor</a:t>
            </a:r>
            <a:r>
              <a:rPr lang="pl-PL" dirty="0"/>
              <a:t>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lacinia</a:t>
            </a:r>
            <a:r>
              <a:rPr lang="pl-PL" dirty="0"/>
              <a:t> at. Nunc </a:t>
            </a:r>
            <a:r>
              <a:rPr lang="pl-PL" dirty="0" err="1"/>
              <a:t>pretium</a:t>
            </a:r>
            <a:r>
              <a:rPr lang="pl-PL" dirty="0"/>
              <a:t> </a:t>
            </a:r>
            <a:r>
              <a:rPr lang="pl-PL" dirty="0" err="1"/>
              <a:t>bibendum</a:t>
            </a:r>
            <a:r>
              <a:rPr lang="pl-PL" dirty="0"/>
              <a:t> </a:t>
            </a:r>
            <a:r>
              <a:rPr lang="pl-PL" dirty="0" err="1"/>
              <a:t>nulla</a:t>
            </a:r>
            <a:r>
              <a:rPr lang="pl-PL" dirty="0"/>
              <a:t> </a:t>
            </a:r>
            <a:r>
              <a:rPr lang="pl-PL" dirty="0" err="1"/>
              <a:t>dignissim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laoreet</a:t>
            </a:r>
            <a:r>
              <a:rPr lang="pl-PL" dirty="0"/>
              <a:t>.</a:t>
            </a:r>
          </a:p>
        </p:txBody>
      </p:sp>
      <p:sp>
        <p:nvSpPr>
          <p:cNvPr id="12" name="Symbol zastępczy tekstu 9">
            <a:extLst>
              <a:ext uri="{FF2B5EF4-FFF2-40B4-BE49-F238E27FC236}">
                <a16:creationId xmlns:a16="http://schemas.microsoft.com/office/drawing/2014/main" id="{A2B384A6-E8B5-651E-41F0-19A598BB4B4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055688" y="3654070"/>
            <a:ext cx="2592000" cy="325438"/>
          </a:xfrm>
          <a:prstGeom prst="rect">
            <a:avLst/>
          </a:prstGeom>
        </p:spPr>
        <p:txBody>
          <a:bodyPr lIns="0" tIns="36000" rIns="0" bIns="36000" anchor="ctr" anchorCtr="0">
            <a:normAutofit/>
          </a:bodyPr>
          <a:lstStyle>
            <a:lvl1pPr marL="0" indent="0">
              <a:buNone/>
              <a:defRPr sz="1400" b="1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PODTYTUŁ 1</a:t>
            </a:r>
          </a:p>
        </p:txBody>
      </p:sp>
      <p:sp>
        <p:nvSpPr>
          <p:cNvPr id="15" name="Symbol zastępczy tekstu 10">
            <a:extLst>
              <a:ext uri="{FF2B5EF4-FFF2-40B4-BE49-F238E27FC236}">
                <a16:creationId xmlns:a16="http://schemas.microsoft.com/office/drawing/2014/main" id="{8B846CA8-6F8B-7F2F-5F3F-C5E86E3CE88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99288" y="4012167"/>
            <a:ext cx="2592000" cy="193778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just">
              <a:lnSpc>
                <a:spcPct val="150000"/>
              </a:lnSpc>
              <a:buNone/>
              <a:defRPr sz="1300" baseline="0"/>
            </a:lvl1pPr>
          </a:lstStyle>
          <a:p>
            <a:pPr lvl="0"/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porta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diam</a:t>
            </a:r>
            <a:r>
              <a:rPr lang="pl-PL" dirty="0"/>
              <a:t>,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porttitor</a:t>
            </a:r>
            <a:r>
              <a:rPr lang="pl-PL" dirty="0"/>
              <a:t>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lacinia</a:t>
            </a:r>
            <a:r>
              <a:rPr lang="pl-PL" dirty="0"/>
              <a:t> at. Nunc </a:t>
            </a:r>
            <a:r>
              <a:rPr lang="pl-PL" dirty="0" err="1"/>
              <a:t>pretium</a:t>
            </a:r>
            <a:r>
              <a:rPr lang="pl-PL" dirty="0"/>
              <a:t> </a:t>
            </a:r>
            <a:r>
              <a:rPr lang="pl-PL" dirty="0" err="1"/>
              <a:t>bibendum</a:t>
            </a:r>
            <a:r>
              <a:rPr lang="pl-PL" dirty="0"/>
              <a:t> </a:t>
            </a:r>
            <a:r>
              <a:rPr lang="pl-PL" dirty="0" err="1"/>
              <a:t>nulla</a:t>
            </a:r>
            <a:r>
              <a:rPr lang="pl-PL" dirty="0"/>
              <a:t> </a:t>
            </a:r>
            <a:r>
              <a:rPr lang="pl-PL" dirty="0" err="1"/>
              <a:t>dignissim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laoreet</a:t>
            </a:r>
            <a:r>
              <a:rPr lang="pl-PL" dirty="0"/>
              <a:t>.</a:t>
            </a:r>
          </a:p>
        </p:txBody>
      </p:sp>
      <p:sp>
        <p:nvSpPr>
          <p:cNvPr id="16" name="Symbol zastępczy tekstu 9">
            <a:extLst>
              <a:ext uri="{FF2B5EF4-FFF2-40B4-BE49-F238E27FC236}">
                <a16:creationId xmlns:a16="http://schemas.microsoft.com/office/drawing/2014/main" id="{02695B8F-7177-2ABA-E018-87D6F5ECCD6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899288" y="3654071"/>
            <a:ext cx="2592000" cy="325438"/>
          </a:xfrm>
          <a:prstGeom prst="rect">
            <a:avLst/>
          </a:prstGeom>
        </p:spPr>
        <p:txBody>
          <a:bodyPr lIns="0" tIns="36000" rIns="0" bIns="36000" anchor="ctr" anchorCtr="0">
            <a:normAutofit/>
          </a:bodyPr>
          <a:lstStyle>
            <a:lvl1pPr marL="0" indent="0">
              <a:buNone/>
              <a:defRPr sz="1400" b="1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PODTYTUŁ 2</a:t>
            </a:r>
          </a:p>
        </p:txBody>
      </p:sp>
    </p:spTree>
    <p:extLst>
      <p:ext uri="{BB962C8B-B14F-4D97-AF65-F5344CB8AC3E}">
        <p14:creationId xmlns:p14="http://schemas.microsoft.com/office/powerpoint/2010/main" val="201506092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OPR_Tekst_2Zdjecia_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7B13B473-0AC0-E55B-DDED-E6EC8687CA3E}"/>
              </a:ext>
            </a:extLst>
          </p:cNvPr>
          <p:cNvSpPr/>
          <p:nvPr userDrawn="1"/>
        </p:nvSpPr>
        <p:spPr>
          <a:xfrm>
            <a:off x="9365673" y="0"/>
            <a:ext cx="2826327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7049345" y="568037"/>
            <a:ext cx="4591793" cy="2700000"/>
          </a:xfrm>
          <a:prstGeom prst="rect">
            <a:avLst/>
          </a:prstGeom>
          <a:solidFill>
            <a:schemeClr val="bg2"/>
          </a:solidFill>
        </p:spPr>
        <p:txBody>
          <a:bodyPr/>
          <a:lstStyle/>
          <a:p>
            <a:endParaRPr lang="en-US"/>
          </a:p>
        </p:txBody>
      </p:sp>
      <p:sp>
        <p:nvSpPr>
          <p:cNvPr id="11" name="Dowolny kształt: kształt 10">
            <a:extLst>
              <a:ext uri="{FF2B5EF4-FFF2-40B4-BE49-F238E27FC236}">
                <a16:creationId xmlns:a16="http://schemas.microsoft.com/office/drawing/2014/main" id="{9DECCB68-A17C-F85A-671A-114CAF8E79A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049345" y="3585257"/>
            <a:ext cx="4591793" cy="2700000"/>
          </a:xfrm>
          <a:custGeom>
            <a:avLst/>
            <a:gdLst>
              <a:gd name="connsiteX0" fmla="*/ 0 w 4591793"/>
              <a:gd name="connsiteY0" fmla="*/ 0 h 2700000"/>
              <a:gd name="connsiteX1" fmla="*/ 4591793 w 4591793"/>
              <a:gd name="connsiteY1" fmla="*/ 0 h 2700000"/>
              <a:gd name="connsiteX2" fmla="*/ 4591793 w 4591793"/>
              <a:gd name="connsiteY2" fmla="*/ 2033037 h 2700000"/>
              <a:gd name="connsiteX3" fmla="*/ 4545150 w 4591793"/>
              <a:gd name="connsiteY3" fmla="*/ 2007720 h 2700000"/>
              <a:gd name="connsiteX4" fmla="*/ 4332260 w 4591793"/>
              <a:gd name="connsiteY4" fmla="*/ 1964739 h 2700000"/>
              <a:gd name="connsiteX5" fmla="*/ 3785331 w 4591793"/>
              <a:gd name="connsiteY5" fmla="*/ 2511668 h 2700000"/>
              <a:gd name="connsiteX6" fmla="*/ 3796443 w 4591793"/>
              <a:gd name="connsiteY6" fmla="*/ 2621894 h 2700000"/>
              <a:gd name="connsiteX7" fmla="*/ 3820688 w 4591793"/>
              <a:gd name="connsiteY7" fmla="*/ 2700000 h 2700000"/>
              <a:gd name="connsiteX8" fmla="*/ 0 w 4591793"/>
              <a:gd name="connsiteY8" fmla="*/ 2700000 h 27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91793" h="2700000">
                <a:moveTo>
                  <a:pt x="0" y="0"/>
                </a:moveTo>
                <a:lnTo>
                  <a:pt x="4591793" y="0"/>
                </a:lnTo>
                <a:lnTo>
                  <a:pt x="4591793" y="2033037"/>
                </a:lnTo>
                <a:lnTo>
                  <a:pt x="4545150" y="2007720"/>
                </a:lnTo>
                <a:cubicBezTo>
                  <a:pt x="4479716" y="1980044"/>
                  <a:pt x="4407775" y="1964739"/>
                  <a:pt x="4332260" y="1964739"/>
                </a:cubicBezTo>
                <a:cubicBezTo>
                  <a:pt x="4030199" y="1964739"/>
                  <a:pt x="3785331" y="2209607"/>
                  <a:pt x="3785331" y="2511668"/>
                </a:cubicBezTo>
                <a:cubicBezTo>
                  <a:pt x="3785331" y="2549426"/>
                  <a:pt x="3789157" y="2586290"/>
                  <a:pt x="3796443" y="2621894"/>
                </a:cubicBezTo>
                <a:lnTo>
                  <a:pt x="3820688" y="2700000"/>
                </a:lnTo>
                <a:lnTo>
                  <a:pt x="0" y="2700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EB0DDC7E-663C-3352-2940-013AA07901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5688" y="1191600"/>
            <a:ext cx="4895850" cy="500400"/>
          </a:xfrm>
          <a:prstGeom prst="rect">
            <a:avLst/>
          </a:prstGeom>
        </p:spPr>
        <p:txBody>
          <a:bodyPr lIns="0" tIns="36000" rIns="0" bIns="36000">
            <a:noAutofit/>
          </a:bodyPr>
          <a:lstStyle>
            <a:lvl1pPr>
              <a:defRPr sz="3200" b="1" baseline="0"/>
            </a:lvl1pPr>
          </a:lstStyle>
          <a:p>
            <a:r>
              <a:rPr lang="pl-PL" dirty="0"/>
              <a:t>TYTUŁ SLAJDU</a:t>
            </a:r>
          </a:p>
        </p:txBody>
      </p:sp>
      <p:sp>
        <p:nvSpPr>
          <p:cNvPr id="5" name="Symbol zastępczy tekstu 9">
            <a:extLst>
              <a:ext uri="{FF2B5EF4-FFF2-40B4-BE49-F238E27FC236}">
                <a16:creationId xmlns:a16="http://schemas.microsoft.com/office/drawing/2014/main" id="{DE6EB6C3-3C7D-7112-B912-185CA5084CD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55688" y="824400"/>
            <a:ext cx="4895850" cy="325438"/>
          </a:xfrm>
          <a:prstGeom prst="rect">
            <a:avLst/>
          </a:prstGeom>
        </p:spPr>
        <p:txBody>
          <a:bodyPr lIns="0" tIns="36000" rIns="0" bIns="36000" anchor="ctr" anchorCtr="0">
            <a:normAutofit/>
          </a:bodyPr>
          <a:lstStyle>
            <a:lvl1pPr marL="0" indent="0">
              <a:buNone/>
              <a:defRPr sz="1400" b="1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MAŁY NAGŁÓWEK</a:t>
            </a:r>
          </a:p>
        </p:txBody>
      </p:sp>
      <p:sp>
        <p:nvSpPr>
          <p:cNvPr id="6" name="Symbol zastępczy tekstu 4">
            <a:extLst>
              <a:ext uri="{FF2B5EF4-FFF2-40B4-BE49-F238E27FC236}">
                <a16:creationId xmlns:a16="http://schemas.microsoft.com/office/drawing/2014/main" id="{0CEA9AF0-415C-B05C-2A5C-B5AAE5E5ECD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55689" y="1733005"/>
            <a:ext cx="4895849" cy="4216945"/>
          </a:xfrm>
          <a:prstGeom prst="rect">
            <a:avLst/>
          </a:prstGeom>
        </p:spPr>
        <p:txBody>
          <a:bodyPr lIns="0" tIns="36000" rIns="0" bIns="36000">
            <a:normAutofit/>
          </a:bodyPr>
          <a:lstStyle>
            <a:lvl1pPr marL="0" marR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>
                <a:solidFill>
                  <a:schemeClr val="tx1"/>
                </a:solidFill>
              </a:defRPr>
            </a:lvl1pPr>
          </a:lstStyle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Lorem ipsum dolor sit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amet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adipiscing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elit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porta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diam, at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porttitor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lacinia at. Nunc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pretium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bibendum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dignissim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tortor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sed maximus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fringilla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ante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neque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eu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luctus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ligula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mauris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non ante.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ac magna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rutrum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turpis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at, convallis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Donec id eros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pretium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elementum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posuere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dolor.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Fusce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aliquet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sed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scelerisque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iaculis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orci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neque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in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consequat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odio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pulvinar non.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at pharetra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metus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Phasellus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quis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tempus ante. Morbi convallis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ipsum, at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posuere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sem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accumsan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in. Mauris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vulputate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In nec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leo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arcu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tristique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Suspendisse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nunc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massa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viverra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imperdiet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ac,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imperdiet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erat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iaculis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massa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quam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dignissim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vel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lobortis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mauris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posuere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Curabitur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tincidunt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justo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pellentesque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suscipit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eu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eu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eros. </a:t>
            </a: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F699F3D2-BD57-4A4C-7C90-89D8757BDB0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4676" y="5549996"/>
            <a:ext cx="1093857" cy="1093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6811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OPR_Tekst_2Zdjecia_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7B13B473-0AC0-E55B-DDED-E6EC8687CA3E}"/>
              </a:ext>
            </a:extLst>
          </p:cNvPr>
          <p:cNvSpPr/>
          <p:nvPr userDrawn="1"/>
        </p:nvSpPr>
        <p:spPr>
          <a:xfrm>
            <a:off x="9365673" y="0"/>
            <a:ext cx="2826327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7049345" y="568037"/>
            <a:ext cx="4591793" cy="2700000"/>
          </a:xfrm>
          <a:prstGeom prst="rect">
            <a:avLst/>
          </a:prstGeom>
          <a:solidFill>
            <a:schemeClr val="bg2"/>
          </a:solidFill>
        </p:spPr>
        <p:txBody>
          <a:bodyPr/>
          <a:lstStyle/>
          <a:p>
            <a:endParaRPr lang="en-US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9DECCB68-A17C-F85A-671A-114CAF8E79A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049345" y="3585257"/>
            <a:ext cx="4591793" cy="2700000"/>
          </a:xfrm>
          <a:custGeom>
            <a:avLst/>
            <a:gdLst>
              <a:gd name="connsiteX0" fmla="*/ 0 w 4591793"/>
              <a:gd name="connsiteY0" fmla="*/ 0 h 2700000"/>
              <a:gd name="connsiteX1" fmla="*/ 4591793 w 4591793"/>
              <a:gd name="connsiteY1" fmla="*/ 0 h 2700000"/>
              <a:gd name="connsiteX2" fmla="*/ 4591793 w 4591793"/>
              <a:gd name="connsiteY2" fmla="*/ 2033037 h 2700000"/>
              <a:gd name="connsiteX3" fmla="*/ 4545150 w 4591793"/>
              <a:gd name="connsiteY3" fmla="*/ 2007720 h 2700000"/>
              <a:gd name="connsiteX4" fmla="*/ 4332260 w 4591793"/>
              <a:gd name="connsiteY4" fmla="*/ 1964739 h 2700000"/>
              <a:gd name="connsiteX5" fmla="*/ 3785331 w 4591793"/>
              <a:gd name="connsiteY5" fmla="*/ 2511668 h 2700000"/>
              <a:gd name="connsiteX6" fmla="*/ 3796443 w 4591793"/>
              <a:gd name="connsiteY6" fmla="*/ 2621894 h 2700000"/>
              <a:gd name="connsiteX7" fmla="*/ 3820688 w 4591793"/>
              <a:gd name="connsiteY7" fmla="*/ 2700000 h 2700000"/>
              <a:gd name="connsiteX8" fmla="*/ 0 w 4591793"/>
              <a:gd name="connsiteY8" fmla="*/ 2700000 h 27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91793" h="2700000">
                <a:moveTo>
                  <a:pt x="0" y="0"/>
                </a:moveTo>
                <a:lnTo>
                  <a:pt x="4591793" y="0"/>
                </a:lnTo>
                <a:lnTo>
                  <a:pt x="4591793" y="2033037"/>
                </a:lnTo>
                <a:lnTo>
                  <a:pt x="4545150" y="2007720"/>
                </a:lnTo>
                <a:cubicBezTo>
                  <a:pt x="4479716" y="1980044"/>
                  <a:pt x="4407775" y="1964739"/>
                  <a:pt x="4332260" y="1964739"/>
                </a:cubicBezTo>
                <a:cubicBezTo>
                  <a:pt x="4030199" y="1964739"/>
                  <a:pt x="3785331" y="2209607"/>
                  <a:pt x="3785331" y="2511668"/>
                </a:cubicBezTo>
                <a:cubicBezTo>
                  <a:pt x="3785331" y="2549426"/>
                  <a:pt x="3789157" y="2586290"/>
                  <a:pt x="3796443" y="2621894"/>
                </a:cubicBezTo>
                <a:lnTo>
                  <a:pt x="3820688" y="2700000"/>
                </a:lnTo>
                <a:lnTo>
                  <a:pt x="0" y="2700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EB0DDC7E-663C-3352-2940-013AA07901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5688" y="1191600"/>
            <a:ext cx="4895850" cy="500400"/>
          </a:xfrm>
          <a:prstGeom prst="rect">
            <a:avLst/>
          </a:prstGeom>
        </p:spPr>
        <p:txBody>
          <a:bodyPr lIns="0" tIns="36000" rIns="0" bIns="36000">
            <a:noAutofit/>
          </a:bodyPr>
          <a:lstStyle>
            <a:lvl1pPr>
              <a:defRPr sz="3200" b="1" baseline="0"/>
            </a:lvl1pPr>
          </a:lstStyle>
          <a:p>
            <a:r>
              <a:rPr lang="pl-PL" dirty="0"/>
              <a:t>TYTUŁ SLAJDU</a:t>
            </a:r>
          </a:p>
        </p:txBody>
      </p:sp>
      <p:sp>
        <p:nvSpPr>
          <p:cNvPr id="5" name="Symbol zastępczy tekstu 9">
            <a:extLst>
              <a:ext uri="{FF2B5EF4-FFF2-40B4-BE49-F238E27FC236}">
                <a16:creationId xmlns:a16="http://schemas.microsoft.com/office/drawing/2014/main" id="{DE6EB6C3-3C7D-7112-B912-185CA5084CD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55688" y="824400"/>
            <a:ext cx="4895850" cy="325438"/>
          </a:xfrm>
          <a:prstGeom prst="rect">
            <a:avLst/>
          </a:prstGeom>
        </p:spPr>
        <p:txBody>
          <a:bodyPr lIns="0" tIns="36000" rIns="0" bIns="36000" anchor="ctr" anchorCtr="0">
            <a:normAutofit/>
          </a:bodyPr>
          <a:lstStyle>
            <a:lvl1pPr marL="0" indent="0">
              <a:buNone/>
              <a:defRPr sz="1400" b="1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MAŁY NAGŁÓWEK</a:t>
            </a:r>
          </a:p>
        </p:txBody>
      </p:sp>
      <p:sp>
        <p:nvSpPr>
          <p:cNvPr id="6" name="Symbol zastępczy tekstu 4">
            <a:extLst>
              <a:ext uri="{FF2B5EF4-FFF2-40B4-BE49-F238E27FC236}">
                <a16:creationId xmlns:a16="http://schemas.microsoft.com/office/drawing/2014/main" id="{0CEA9AF0-415C-B05C-2A5C-B5AAE5E5ECD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55689" y="1733006"/>
            <a:ext cx="4895849" cy="1852252"/>
          </a:xfrm>
          <a:prstGeom prst="rect">
            <a:avLst/>
          </a:prstGeom>
        </p:spPr>
        <p:txBody>
          <a:bodyPr lIns="0" tIns="36000" rIns="0" bIns="36000">
            <a:normAutofit/>
          </a:bodyPr>
          <a:lstStyle>
            <a:lvl1pPr marL="0" marR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>
                <a:solidFill>
                  <a:schemeClr val="tx2"/>
                </a:solidFill>
              </a:defRPr>
            </a:lvl1pPr>
          </a:lstStyle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Lorem ipsum dolor sit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amet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adipiscing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elit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porta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diam, at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porttitor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lacinia at. Nunc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pretium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bibendum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dignissim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tortor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sed maximus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fringilla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ante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neque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eu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luctus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ligula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mauris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non ante.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ac magna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rutrum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turpis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at, convallis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Donec id eros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pretium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elementum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posuere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dolor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Aptos" panose="020B0004020202020204" pitchFamily="34" charset="0"/>
              <a:ea typeface="Open Sans" panose="020B0606030504020204" pitchFamily="34" charset="0"/>
              <a:cs typeface="Poppins" panose="00000500000000000000" pitchFamily="2" charset="0"/>
            </a:endParaRP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F699F3D2-BD57-4A4C-7C90-89D8757BDB0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4676" y="5549996"/>
            <a:ext cx="1093857" cy="1093857"/>
          </a:xfrm>
          <a:prstGeom prst="rect">
            <a:avLst/>
          </a:prstGeom>
        </p:spPr>
      </p:pic>
      <p:sp>
        <p:nvSpPr>
          <p:cNvPr id="3" name="Owal 2">
            <a:extLst>
              <a:ext uri="{FF2B5EF4-FFF2-40B4-BE49-F238E27FC236}">
                <a16:creationId xmlns:a16="http://schemas.microsoft.com/office/drawing/2014/main" id="{2FD7A5F4-5AA1-3925-D6DB-51841A4D128F}"/>
              </a:ext>
            </a:extLst>
          </p:cNvPr>
          <p:cNvSpPr/>
          <p:nvPr userDrawn="1"/>
        </p:nvSpPr>
        <p:spPr>
          <a:xfrm>
            <a:off x="1055688" y="3840408"/>
            <a:ext cx="927196" cy="92719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14">
            <a:extLst>
              <a:ext uri="{FF2B5EF4-FFF2-40B4-BE49-F238E27FC236}">
                <a16:creationId xmlns:a16="http://schemas.microsoft.com/office/drawing/2014/main" id="{E77ECDAB-B47A-E815-36A7-EA64EDDD577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214120" y="3998594"/>
            <a:ext cx="604980" cy="610824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13" name="Symbol zastępczy tekstu 9">
            <a:extLst>
              <a:ext uri="{FF2B5EF4-FFF2-40B4-BE49-F238E27FC236}">
                <a16:creationId xmlns:a16="http://schemas.microsoft.com/office/drawing/2014/main" id="{A47C08FD-25A3-87B1-B937-BFAD4983DE4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246313" y="3840408"/>
            <a:ext cx="3705225" cy="21600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buNone/>
              <a:defRPr sz="1400" b="1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pl-PL" dirty="0"/>
              <a:t>PODTYTUŁ</a:t>
            </a:r>
          </a:p>
        </p:txBody>
      </p:sp>
      <p:sp>
        <p:nvSpPr>
          <p:cNvPr id="15" name="Symbol zastępczy tekstu 10">
            <a:extLst>
              <a:ext uri="{FF2B5EF4-FFF2-40B4-BE49-F238E27FC236}">
                <a16:creationId xmlns:a16="http://schemas.microsoft.com/office/drawing/2014/main" id="{733ECBF9-0CA1-1211-37B2-150BF60CEF0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246312" y="4130097"/>
            <a:ext cx="3705225" cy="63750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just">
              <a:lnSpc>
                <a:spcPct val="100000"/>
              </a:lnSpc>
              <a:buNone/>
              <a:defRPr sz="13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porta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diam</a:t>
            </a:r>
            <a:r>
              <a:rPr lang="pl-PL" dirty="0"/>
              <a:t>,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porttitor</a:t>
            </a:r>
            <a:r>
              <a:rPr lang="pl-PL" dirty="0"/>
              <a:t>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lacinia</a:t>
            </a:r>
            <a:r>
              <a:rPr lang="pl-PL" dirty="0"/>
              <a:t> at. </a:t>
            </a:r>
          </a:p>
        </p:txBody>
      </p:sp>
      <p:sp>
        <p:nvSpPr>
          <p:cNvPr id="16" name="Owal 15">
            <a:extLst>
              <a:ext uri="{FF2B5EF4-FFF2-40B4-BE49-F238E27FC236}">
                <a16:creationId xmlns:a16="http://schemas.microsoft.com/office/drawing/2014/main" id="{76EA4F64-F906-AA7E-E4DF-0BE5F84B6392}"/>
              </a:ext>
            </a:extLst>
          </p:cNvPr>
          <p:cNvSpPr/>
          <p:nvPr userDrawn="1"/>
        </p:nvSpPr>
        <p:spPr>
          <a:xfrm>
            <a:off x="1055689" y="5022754"/>
            <a:ext cx="927196" cy="92719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" name="Symbol zastępczy obrazu 14">
            <a:extLst>
              <a:ext uri="{FF2B5EF4-FFF2-40B4-BE49-F238E27FC236}">
                <a16:creationId xmlns:a16="http://schemas.microsoft.com/office/drawing/2014/main" id="{74F72D87-02D0-7B6F-7090-A7A8E1F9FEF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214121" y="5180940"/>
            <a:ext cx="604980" cy="610824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18" name="Symbol zastępczy tekstu 9">
            <a:extLst>
              <a:ext uri="{FF2B5EF4-FFF2-40B4-BE49-F238E27FC236}">
                <a16:creationId xmlns:a16="http://schemas.microsoft.com/office/drawing/2014/main" id="{C4D06552-D7BF-3F5A-920B-A4605622F9C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246314" y="5022754"/>
            <a:ext cx="3705225" cy="21600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buNone/>
              <a:defRPr sz="1400" b="1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pl-PL" dirty="0"/>
              <a:t>PODTYTUŁ</a:t>
            </a:r>
          </a:p>
        </p:txBody>
      </p:sp>
      <p:sp>
        <p:nvSpPr>
          <p:cNvPr id="19" name="Symbol zastępczy tekstu 10">
            <a:extLst>
              <a:ext uri="{FF2B5EF4-FFF2-40B4-BE49-F238E27FC236}">
                <a16:creationId xmlns:a16="http://schemas.microsoft.com/office/drawing/2014/main" id="{47052A04-9C3D-B9AF-00A1-75C84B8C8E2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246313" y="5312443"/>
            <a:ext cx="3705225" cy="63750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just">
              <a:lnSpc>
                <a:spcPct val="100000"/>
              </a:lnSpc>
              <a:buNone/>
              <a:defRPr sz="13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porta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diam</a:t>
            </a:r>
            <a:r>
              <a:rPr lang="pl-PL" dirty="0"/>
              <a:t>,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porttitor</a:t>
            </a:r>
            <a:r>
              <a:rPr lang="pl-PL" dirty="0"/>
              <a:t>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lacinia</a:t>
            </a:r>
            <a:r>
              <a:rPr lang="pl-PL" dirty="0"/>
              <a:t> at. </a:t>
            </a:r>
          </a:p>
        </p:txBody>
      </p:sp>
    </p:spTree>
    <p:extLst>
      <p:ext uri="{BB962C8B-B14F-4D97-AF65-F5344CB8AC3E}">
        <p14:creationId xmlns:p14="http://schemas.microsoft.com/office/powerpoint/2010/main" val="34643391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OPR_Tekst_3Zdjec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7FBFE5D3-BF8D-2684-7454-3E0CA537A53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885379" y="0"/>
            <a:ext cx="2946403" cy="2728686"/>
          </a:xfrm>
          <a:custGeom>
            <a:avLst/>
            <a:gdLst>
              <a:gd name="connsiteX0" fmla="*/ 0 w 2946403"/>
              <a:gd name="connsiteY0" fmla="*/ 0 h 2728686"/>
              <a:gd name="connsiteX1" fmla="*/ 2946403 w 2946403"/>
              <a:gd name="connsiteY1" fmla="*/ 0 h 2728686"/>
              <a:gd name="connsiteX2" fmla="*/ 2946403 w 2946403"/>
              <a:gd name="connsiteY2" fmla="*/ 2728686 h 2728686"/>
              <a:gd name="connsiteX3" fmla="*/ 0 w 2946403"/>
              <a:gd name="connsiteY3" fmla="*/ 2728686 h 2728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6403" h="2728686">
                <a:moveTo>
                  <a:pt x="0" y="0"/>
                </a:moveTo>
                <a:lnTo>
                  <a:pt x="2946403" y="0"/>
                </a:lnTo>
                <a:lnTo>
                  <a:pt x="2946403" y="2728686"/>
                </a:lnTo>
                <a:lnTo>
                  <a:pt x="0" y="2728686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/>
          <a:p>
            <a:endParaRPr lang="pl-P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480E92-666D-5F4E-E902-65FC58D637C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885379" y="2917372"/>
            <a:ext cx="2946403" cy="3940628"/>
          </a:xfrm>
          <a:custGeom>
            <a:avLst/>
            <a:gdLst>
              <a:gd name="connsiteX0" fmla="*/ 0 w 2946403"/>
              <a:gd name="connsiteY0" fmla="*/ 0 h 3940628"/>
              <a:gd name="connsiteX1" fmla="*/ 2946403 w 2946403"/>
              <a:gd name="connsiteY1" fmla="*/ 0 h 3940628"/>
              <a:gd name="connsiteX2" fmla="*/ 2946403 w 2946403"/>
              <a:gd name="connsiteY2" fmla="*/ 3940628 h 3940628"/>
              <a:gd name="connsiteX3" fmla="*/ 0 w 2946403"/>
              <a:gd name="connsiteY3" fmla="*/ 3940628 h 3940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6403" h="3940628">
                <a:moveTo>
                  <a:pt x="0" y="0"/>
                </a:moveTo>
                <a:lnTo>
                  <a:pt x="2946403" y="0"/>
                </a:lnTo>
                <a:lnTo>
                  <a:pt x="2946403" y="3940628"/>
                </a:lnTo>
                <a:lnTo>
                  <a:pt x="0" y="3940628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/>
          <a:p>
            <a:endParaRPr lang="pl-PL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1EB927F1-63D0-AD48-4CB1-CF65392BBBE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044213" y="0"/>
            <a:ext cx="2946403" cy="4887686"/>
          </a:xfrm>
          <a:custGeom>
            <a:avLst/>
            <a:gdLst>
              <a:gd name="connsiteX0" fmla="*/ 0 w 2946403"/>
              <a:gd name="connsiteY0" fmla="*/ 0 h 4887686"/>
              <a:gd name="connsiteX1" fmla="*/ 2946403 w 2946403"/>
              <a:gd name="connsiteY1" fmla="*/ 0 h 4887686"/>
              <a:gd name="connsiteX2" fmla="*/ 2946403 w 2946403"/>
              <a:gd name="connsiteY2" fmla="*/ 4887686 h 4887686"/>
              <a:gd name="connsiteX3" fmla="*/ 0 w 2946403"/>
              <a:gd name="connsiteY3" fmla="*/ 4887686 h 4887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6403" h="4887686">
                <a:moveTo>
                  <a:pt x="0" y="0"/>
                </a:moveTo>
                <a:lnTo>
                  <a:pt x="2946403" y="0"/>
                </a:lnTo>
                <a:lnTo>
                  <a:pt x="2946403" y="4887686"/>
                </a:lnTo>
                <a:lnTo>
                  <a:pt x="0" y="4887686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A4A35B-773F-6134-75A2-F657FC8212A3}"/>
              </a:ext>
            </a:extLst>
          </p:cNvPr>
          <p:cNvSpPr/>
          <p:nvPr userDrawn="1"/>
        </p:nvSpPr>
        <p:spPr>
          <a:xfrm>
            <a:off x="9044212" y="5049838"/>
            <a:ext cx="2946403" cy="180816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68647800-C1A2-F1F9-2297-6E11F634B4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0485" y="5406990"/>
            <a:ext cx="1093857" cy="1093857"/>
          </a:xfrm>
          <a:prstGeom prst="rect">
            <a:avLst/>
          </a:prstGeom>
        </p:spPr>
      </p:pic>
      <p:sp>
        <p:nvSpPr>
          <p:cNvPr id="7" name="Tytuł 6">
            <a:extLst>
              <a:ext uri="{FF2B5EF4-FFF2-40B4-BE49-F238E27FC236}">
                <a16:creationId xmlns:a16="http://schemas.microsoft.com/office/drawing/2014/main" id="{952A75BF-127F-ACBD-2D6C-5BF7E5C0C3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5688" y="1191600"/>
            <a:ext cx="3779837" cy="974658"/>
          </a:xfrm>
          <a:prstGeom prst="rect">
            <a:avLst/>
          </a:prstGeom>
        </p:spPr>
        <p:txBody>
          <a:bodyPr lIns="0" tIns="36000" rIns="0" bIns="36000">
            <a:normAutofit/>
          </a:bodyPr>
          <a:lstStyle>
            <a:lvl1pPr>
              <a:defRPr sz="3200" b="1" baseline="0"/>
            </a:lvl1pPr>
          </a:lstStyle>
          <a:p>
            <a:r>
              <a:rPr lang="pl-PL" dirty="0"/>
              <a:t>TYTUŁ SLAJDU</a:t>
            </a:r>
            <a:br>
              <a:rPr lang="pl-PL" dirty="0"/>
            </a:br>
            <a:r>
              <a:rPr lang="pl-PL" dirty="0"/>
              <a:t>ZE ZDJĘCIAMI</a:t>
            </a:r>
          </a:p>
        </p:txBody>
      </p:sp>
      <p:sp>
        <p:nvSpPr>
          <p:cNvPr id="9" name="Symbol zastępczy tekstu 9">
            <a:extLst>
              <a:ext uri="{FF2B5EF4-FFF2-40B4-BE49-F238E27FC236}">
                <a16:creationId xmlns:a16="http://schemas.microsoft.com/office/drawing/2014/main" id="{40DF4691-D8FE-372D-2CD4-58EE7CD9FDB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55688" y="824400"/>
            <a:ext cx="3779837" cy="325438"/>
          </a:xfrm>
          <a:prstGeom prst="rect">
            <a:avLst/>
          </a:prstGeom>
        </p:spPr>
        <p:txBody>
          <a:bodyPr lIns="0" tIns="36000" rIns="0" bIns="36000" anchor="ctr" anchorCtr="0">
            <a:normAutofit/>
          </a:bodyPr>
          <a:lstStyle>
            <a:lvl1pPr marL="0" indent="0">
              <a:buNone/>
              <a:defRPr sz="1400" b="1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MAŁY NAGŁÓWEK</a:t>
            </a:r>
          </a:p>
        </p:txBody>
      </p:sp>
      <p:sp>
        <p:nvSpPr>
          <p:cNvPr id="10" name="Symbol zastępczy tekstu 4">
            <a:extLst>
              <a:ext uri="{FF2B5EF4-FFF2-40B4-BE49-F238E27FC236}">
                <a16:creationId xmlns:a16="http://schemas.microsoft.com/office/drawing/2014/main" id="{9B7A3532-2EF4-4F26-CC64-C09D2B5B03A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55689" y="2242457"/>
            <a:ext cx="3779836" cy="3707493"/>
          </a:xfrm>
          <a:prstGeom prst="rect">
            <a:avLst/>
          </a:prstGeom>
        </p:spPr>
        <p:txBody>
          <a:bodyPr lIns="0" tIns="36000" rIns="0" bIns="36000">
            <a:normAutofit/>
          </a:bodyPr>
          <a:lstStyle>
            <a:lvl1pPr marL="0" marR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>
                <a:solidFill>
                  <a:schemeClr val="tx1"/>
                </a:solidFill>
              </a:defRPr>
            </a:lvl1pPr>
          </a:lstStyle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Lorem ipsum dolor sit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amet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adipiscing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elit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porta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diam, at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porttitor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lacinia at. Nunc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pretium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bibendum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dignissim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tortor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sed maximus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fringilla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ante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neque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eu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luctus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ligula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mauris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non ante.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ac magna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rutrum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turpis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at, convallis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Donec id eros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pretium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elementum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posuere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dolor.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Fusce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aliquet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sed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scelerisque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iaculis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orci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neque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in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consequat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odio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pulvinar non.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at pharetra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metus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Phasellus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quis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tempus ante. Morbi convallis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ipsum, at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posuere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sem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accumsan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in. </a:t>
            </a:r>
          </a:p>
        </p:txBody>
      </p:sp>
    </p:spTree>
    <p:extLst>
      <p:ext uri="{BB962C8B-B14F-4D97-AF65-F5344CB8AC3E}">
        <p14:creationId xmlns:p14="http://schemas.microsoft.com/office/powerpoint/2010/main" val="102495544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OPR_GaleriaZdjec_v1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7"/>
          <p:cNvSpPr>
            <a:spLocks noGrp="1"/>
          </p:cNvSpPr>
          <p:nvPr>
            <p:ph type="pic" sz="quarter" idx="10"/>
          </p:nvPr>
        </p:nvSpPr>
        <p:spPr>
          <a:xfrm>
            <a:off x="6870700" y="549275"/>
            <a:ext cx="4762500" cy="3045980"/>
          </a:xfrm>
          <a:custGeom>
            <a:avLst/>
            <a:gdLst>
              <a:gd name="connsiteX0" fmla="*/ 0 w 4762500"/>
              <a:gd name="connsiteY0" fmla="*/ 0 h 2984500"/>
              <a:gd name="connsiteX1" fmla="*/ 4762500 w 4762500"/>
              <a:gd name="connsiteY1" fmla="*/ 0 h 2984500"/>
              <a:gd name="connsiteX2" fmla="*/ 4762500 w 4762500"/>
              <a:gd name="connsiteY2" fmla="*/ 2984500 h 2984500"/>
              <a:gd name="connsiteX3" fmla="*/ 0 w 4762500"/>
              <a:gd name="connsiteY3" fmla="*/ 2984500 h 2984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62500" h="2984500">
                <a:moveTo>
                  <a:pt x="0" y="0"/>
                </a:moveTo>
                <a:lnTo>
                  <a:pt x="4762500" y="0"/>
                </a:lnTo>
                <a:lnTo>
                  <a:pt x="4762500" y="2984500"/>
                </a:lnTo>
                <a:lnTo>
                  <a:pt x="0" y="29845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26" name="Dowolny kształt: kształt 25">
            <a:extLst>
              <a:ext uri="{FF2B5EF4-FFF2-40B4-BE49-F238E27FC236}">
                <a16:creationId xmlns:a16="http://schemas.microsoft.com/office/drawing/2014/main" id="{558AD893-8FB9-81F9-AB2B-99D02944EC0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870699" y="3835399"/>
            <a:ext cx="4762500" cy="2473325"/>
          </a:xfrm>
          <a:custGeom>
            <a:avLst/>
            <a:gdLst>
              <a:gd name="connsiteX0" fmla="*/ 0 w 4762500"/>
              <a:gd name="connsiteY0" fmla="*/ 0 h 2473325"/>
              <a:gd name="connsiteX1" fmla="*/ 4762500 w 4762500"/>
              <a:gd name="connsiteY1" fmla="*/ 0 h 2473325"/>
              <a:gd name="connsiteX2" fmla="*/ 4762500 w 4762500"/>
              <a:gd name="connsiteY2" fmla="*/ 1775293 h 2473325"/>
              <a:gd name="connsiteX3" fmla="*/ 4722529 w 4762500"/>
              <a:gd name="connsiteY3" fmla="*/ 1753597 h 2473325"/>
              <a:gd name="connsiteX4" fmla="*/ 4508834 w 4762500"/>
              <a:gd name="connsiteY4" fmla="*/ 1710454 h 2473325"/>
              <a:gd name="connsiteX5" fmla="*/ 3959834 w 4762500"/>
              <a:gd name="connsiteY5" fmla="*/ 2259454 h 2473325"/>
              <a:gd name="connsiteX6" fmla="*/ 4002977 w 4762500"/>
              <a:gd name="connsiteY6" fmla="*/ 2473150 h 2473325"/>
              <a:gd name="connsiteX7" fmla="*/ 4003072 w 4762500"/>
              <a:gd name="connsiteY7" fmla="*/ 2473325 h 2473325"/>
              <a:gd name="connsiteX8" fmla="*/ 0 w 4762500"/>
              <a:gd name="connsiteY8" fmla="*/ 2473325 h 2473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62500" h="2473325">
                <a:moveTo>
                  <a:pt x="0" y="0"/>
                </a:moveTo>
                <a:lnTo>
                  <a:pt x="4762500" y="0"/>
                </a:lnTo>
                <a:lnTo>
                  <a:pt x="4762500" y="1775293"/>
                </a:lnTo>
                <a:lnTo>
                  <a:pt x="4722529" y="1753597"/>
                </a:lnTo>
                <a:cubicBezTo>
                  <a:pt x="4656848" y="1725816"/>
                  <a:pt x="4584635" y="1710454"/>
                  <a:pt x="4508834" y="1710454"/>
                </a:cubicBezTo>
                <a:cubicBezTo>
                  <a:pt x="4205630" y="1710454"/>
                  <a:pt x="3959834" y="1956250"/>
                  <a:pt x="3959834" y="2259454"/>
                </a:cubicBezTo>
                <a:cubicBezTo>
                  <a:pt x="3959834" y="2335255"/>
                  <a:pt x="3975196" y="2407468"/>
                  <a:pt x="4002977" y="2473150"/>
                </a:cubicBezTo>
                <a:lnTo>
                  <a:pt x="4003072" y="2473325"/>
                </a:lnTo>
                <a:lnTo>
                  <a:pt x="0" y="2473325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8" name="Picture Placeholder 15"/>
          <p:cNvSpPr>
            <a:spLocks noGrp="1"/>
          </p:cNvSpPr>
          <p:nvPr>
            <p:ph type="pic" sz="quarter" idx="12"/>
          </p:nvPr>
        </p:nvSpPr>
        <p:spPr>
          <a:xfrm>
            <a:off x="3721100" y="3822699"/>
            <a:ext cx="2921000" cy="2486025"/>
          </a:xfrm>
          <a:custGeom>
            <a:avLst/>
            <a:gdLst>
              <a:gd name="connsiteX0" fmla="*/ 0 w 2921000"/>
              <a:gd name="connsiteY0" fmla="*/ 0 h 2438400"/>
              <a:gd name="connsiteX1" fmla="*/ 2921000 w 2921000"/>
              <a:gd name="connsiteY1" fmla="*/ 0 h 2438400"/>
              <a:gd name="connsiteX2" fmla="*/ 2921000 w 2921000"/>
              <a:gd name="connsiteY2" fmla="*/ 2438400 h 2438400"/>
              <a:gd name="connsiteX3" fmla="*/ 0 w 2921000"/>
              <a:gd name="connsiteY3" fmla="*/ 2438400 h 243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21000" h="2438400">
                <a:moveTo>
                  <a:pt x="0" y="0"/>
                </a:moveTo>
                <a:lnTo>
                  <a:pt x="2921000" y="0"/>
                </a:lnTo>
                <a:lnTo>
                  <a:pt x="2921000" y="2438400"/>
                </a:lnTo>
                <a:lnTo>
                  <a:pt x="0" y="24384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9" name="Picture Placeholder 14"/>
          <p:cNvSpPr>
            <a:spLocks noGrp="1"/>
          </p:cNvSpPr>
          <p:nvPr>
            <p:ph type="pic" sz="quarter" idx="13"/>
          </p:nvPr>
        </p:nvSpPr>
        <p:spPr>
          <a:xfrm>
            <a:off x="571501" y="3822699"/>
            <a:ext cx="2921000" cy="2486025"/>
          </a:xfrm>
          <a:custGeom>
            <a:avLst/>
            <a:gdLst>
              <a:gd name="connsiteX0" fmla="*/ 0 w 2921000"/>
              <a:gd name="connsiteY0" fmla="*/ 0 h 2438400"/>
              <a:gd name="connsiteX1" fmla="*/ 2921000 w 2921000"/>
              <a:gd name="connsiteY1" fmla="*/ 0 h 2438400"/>
              <a:gd name="connsiteX2" fmla="*/ 2921000 w 2921000"/>
              <a:gd name="connsiteY2" fmla="*/ 2438400 h 2438400"/>
              <a:gd name="connsiteX3" fmla="*/ 0 w 2921000"/>
              <a:gd name="connsiteY3" fmla="*/ 2438400 h 243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21000" h="2438400">
                <a:moveTo>
                  <a:pt x="0" y="0"/>
                </a:moveTo>
                <a:lnTo>
                  <a:pt x="2921000" y="0"/>
                </a:lnTo>
                <a:lnTo>
                  <a:pt x="2921000" y="2438400"/>
                </a:lnTo>
                <a:lnTo>
                  <a:pt x="0" y="24384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7" name="Tytuł 16">
            <a:extLst>
              <a:ext uri="{FF2B5EF4-FFF2-40B4-BE49-F238E27FC236}">
                <a16:creationId xmlns:a16="http://schemas.microsoft.com/office/drawing/2014/main" id="{A8FA037B-583A-A152-7DF9-6A8DE764C0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4800" y="1146175"/>
            <a:ext cx="5076825" cy="500400"/>
          </a:xfrm>
          <a:prstGeom prst="rect">
            <a:avLst/>
          </a:prstGeom>
        </p:spPr>
        <p:txBody>
          <a:bodyPr lIns="0" tIns="36000" rIns="0" bIns="36000">
            <a:noAutofit/>
          </a:bodyPr>
          <a:lstStyle>
            <a:lvl1pPr>
              <a:defRPr sz="3200" b="1" baseline="0"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TYTUŁ SLAJDU</a:t>
            </a:r>
          </a:p>
        </p:txBody>
      </p:sp>
      <p:sp>
        <p:nvSpPr>
          <p:cNvPr id="18" name="Symbol zastępczy tekstu 9">
            <a:extLst>
              <a:ext uri="{FF2B5EF4-FFF2-40B4-BE49-F238E27FC236}">
                <a16:creationId xmlns:a16="http://schemas.microsoft.com/office/drawing/2014/main" id="{8390A25D-EC96-59A9-07FA-AAA653F6D68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55688" y="824400"/>
            <a:ext cx="3779837" cy="325438"/>
          </a:xfrm>
          <a:prstGeom prst="rect">
            <a:avLst/>
          </a:prstGeom>
        </p:spPr>
        <p:txBody>
          <a:bodyPr lIns="0" tIns="36000" rIns="0" bIns="36000" anchor="ctr" anchorCtr="0">
            <a:normAutofit/>
          </a:bodyPr>
          <a:lstStyle>
            <a:lvl1pPr marL="0" indent="0">
              <a:buNone/>
              <a:defRPr sz="1400" b="1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MAŁY NAGŁÓWEK</a:t>
            </a:r>
          </a:p>
        </p:txBody>
      </p:sp>
      <p:sp>
        <p:nvSpPr>
          <p:cNvPr id="22" name="Symbol zastępczy tekstu 21">
            <a:extLst>
              <a:ext uri="{FF2B5EF4-FFF2-40B4-BE49-F238E27FC236}">
                <a16:creationId xmlns:a16="http://schemas.microsoft.com/office/drawing/2014/main" id="{EC2CE416-24EF-845E-EF28-1D8853B3A28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54100" y="1731600"/>
            <a:ext cx="5078413" cy="1518013"/>
          </a:xfrm>
          <a:prstGeom prst="rect">
            <a:avLst/>
          </a:prstGeom>
        </p:spPr>
        <p:txBody>
          <a:bodyPr lIns="0" tIns="36000" rIns="0" bIns="36000">
            <a:normAutofit/>
          </a:bodyPr>
          <a:lstStyle>
            <a:lvl1pPr marL="0" indent="0" algn="just">
              <a:lnSpc>
                <a:spcPct val="150000"/>
              </a:lnSpc>
              <a:buNone/>
              <a:defRPr sz="13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porta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diam</a:t>
            </a:r>
            <a:r>
              <a:rPr lang="pl-PL" dirty="0"/>
              <a:t>,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porttitor</a:t>
            </a:r>
            <a:r>
              <a:rPr lang="pl-PL" dirty="0"/>
              <a:t>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lacinia</a:t>
            </a:r>
            <a:r>
              <a:rPr lang="pl-PL" dirty="0"/>
              <a:t> at. Nunc </a:t>
            </a:r>
            <a:r>
              <a:rPr lang="pl-PL" dirty="0" err="1"/>
              <a:t>pretium</a:t>
            </a:r>
            <a:r>
              <a:rPr lang="pl-PL" dirty="0"/>
              <a:t> </a:t>
            </a:r>
            <a:r>
              <a:rPr lang="pl-PL" dirty="0" err="1"/>
              <a:t>bibendum</a:t>
            </a:r>
            <a:r>
              <a:rPr lang="pl-PL" dirty="0"/>
              <a:t> </a:t>
            </a:r>
            <a:r>
              <a:rPr lang="pl-PL" dirty="0" err="1"/>
              <a:t>nulla</a:t>
            </a:r>
            <a:r>
              <a:rPr lang="pl-PL" dirty="0"/>
              <a:t> </a:t>
            </a:r>
            <a:r>
              <a:rPr lang="pl-PL" dirty="0" err="1"/>
              <a:t>dignissim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laoreet</a:t>
            </a:r>
            <a:r>
              <a:rPr lang="pl-PL" dirty="0"/>
              <a:t>, </a:t>
            </a:r>
            <a:r>
              <a:rPr lang="pl-PL" dirty="0" err="1"/>
              <a:t>tortor</a:t>
            </a:r>
            <a:r>
              <a:rPr lang="pl-PL" dirty="0"/>
              <a:t> </a:t>
            </a:r>
            <a:r>
              <a:rPr lang="pl-PL" dirty="0" err="1"/>
              <a:t>sed</a:t>
            </a:r>
            <a:r>
              <a:rPr lang="pl-PL" dirty="0"/>
              <a:t> </a:t>
            </a:r>
            <a:r>
              <a:rPr lang="pl-PL" dirty="0" err="1"/>
              <a:t>maximus</a:t>
            </a:r>
            <a:r>
              <a:rPr lang="pl-PL" dirty="0"/>
              <a:t> </a:t>
            </a:r>
            <a:r>
              <a:rPr lang="pl-PL" dirty="0" err="1"/>
              <a:t>fringilla</a:t>
            </a:r>
            <a:r>
              <a:rPr lang="pl-PL" dirty="0"/>
              <a:t>,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ante</a:t>
            </a:r>
            <a:r>
              <a:rPr lang="pl-PL" dirty="0"/>
              <a:t> </a:t>
            </a:r>
            <a:r>
              <a:rPr lang="pl-PL" dirty="0" err="1"/>
              <a:t>sagittis</a:t>
            </a:r>
            <a:r>
              <a:rPr lang="pl-PL" dirty="0"/>
              <a:t> </a:t>
            </a:r>
            <a:r>
              <a:rPr lang="pl-PL" dirty="0" err="1"/>
              <a:t>neque</a:t>
            </a:r>
            <a:r>
              <a:rPr lang="pl-PL" dirty="0"/>
              <a:t>, </a:t>
            </a:r>
            <a:r>
              <a:rPr lang="pl-PL" dirty="0" err="1"/>
              <a:t>eu</a:t>
            </a:r>
            <a:r>
              <a:rPr lang="pl-PL" dirty="0"/>
              <a:t> </a:t>
            </a:r>
            <a:r>
              <a:rPr lang="pl-PL" dirty="0" err="1"/>
              <a:t>luctus</a:t>
            </a:r>
            <a:r>
              <a:rPr lang="pl-PL" dirty="0"/>
              <a:t> ligula </a:t>
            </a:r>
            <a:r>
              <a:rPr lang="pl-PL" dirty="0" err="1"/>
              <a:t>mauris</a:t>
            </a:r>
            <a:r>
              <a:rPr lang="pl-PL" dirty="0"/>
              <a:t> non </a:t>
            </a:r>
            <a:r>
              <a:rPr lang="pl-PL" dirty="0" err="1"/>
              <a:t>ante</a:t>
            </a:r>
            <a:r>
              <a:rPr lang="pl-PL" dirty="0"/>
              <a:t>. Nulla </a:t>
            </a:r>
            <a:r>
              <a:rPr lang="pl-PL" dirty="0" err="1"/>
              <a:t>ac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 </a:t>
            </a:r>
            <a:r>
              <a:rPr lang="pl-PL" dirty="0" err="1"/>
              <a:t>sagittis</a:t>
            </a:r>
            <a:r>
              <a:rPr lang="pl-PL" dirty="0"/>
              <a:t>, </a:t>
            </a:r>
            <a:r>
              <a:rPr lang="pl-PL" dirty="0" err="1"/>
              <a:t>rutrum</a:t>
            </a:r>
            <a:r>
              <a:rPr lang="pl-PL" dirty="0"/>
              <a:t> </a:t>
            </a:r>
            <a:r>
              <a:rPr lang="pl-PL" dirty="0" err="1"/>
              <a:t>turpis</a:t>
            </a:r>
            <a:r>
              <a:rPr lang="pl-PL" dirty="0"/>
              <a:t> </a:t>
            </a:r>
            <a:r>
              <a:rPr lang="pl-PL" dirty="0" err="1"/>
              <a:t>at</a:t>
            </a:r>
            <a:r>
              <a:rPr lang="pl-PL" dirty="0"/>
              <a:t>, </a:t>
            </a:r>
            <a:r>
              <a:rPr lang="pl-PL" dirty="0" err="1"/>
              <a:t>convallis</a:t>
            </a:r>
            <a:r>
              <a:rPr lang="pl-PL" dirty="0"/>
              <a:t> </a:t>
            </a:r>
            <a:r>
              <a:rPr lang="pl-PL" dirty="0" err="1"/>
              <a:t>risus</a:t>
            </a:r>
            <a:r>
              <a:rPr lang="pl-PL" dirty="0"/>
              <a:t>. </a:t>
            </a:r>
            <a:r>
              <a:rPr lang="pl-PL" dirty="0" err="1"/>
              <a:t>Donec</a:t>
            </a:r>
            <a:r>
              <a:rPr lang="pl-PL" dirty="0"/>
              <a:t> id eros.</a:t>
            </a:r>
          </a:p>
        </p:txBody>
      </p:sp>
      <p:pic>
        <p:nvPicPr>
          <p:cNvPr id="23" name="Obraz 22">
            <a:extLst>
              <a:ext uri="{FF2B5EF4-FFF2-40B4-BE49-F238E27FC236}">
                <a16:creationId xmlns:a16="http://schemas.microsoft.com/office/drawing/2014/main" id="{4821E000-C248-E2FE-91DF-A3CD930A214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4676" y="5549996"/>
            <a:ext cx="1093857" cy="1093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7365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OPR_GaleriaZdjec_v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owolny kształt: kształt 9">
            <a:extLst>
              <a:ext uri="{FF2B5EF4-FFF2-40B4-BE49-F238E27FC236}">
                <a16:creationId xmlns:a16="http://schemas.microsoft.com/office/drawing/2014/main" id="{856DCF47-A12E-0EB8-6813-053FD15F986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70700" y="549275"/>
            <a:ext cx="4762500" cy="5759450"/>
          </a:xfrm>
          <a:custGeom>
            <a:avLst/>
            <a:gdLst>
              <a:gd name="connsiteX0" fmla="*/ 0 w 4762500"/>
              <a:gd name="connsiteY0" fmla="*/ 0 h 5759450"/>
              <a:gd name="connsiteX1" fmla="*/ 4762500 w 4762500"/>
              <a:gd name="connsiteY1" fmla="*/ 0 h 5759450"/>
              <a:gd name="connsiteX2" fmla="*/ 4762500 w 4762500"/>
              <a:gd name="connsiteY2" fmla="*/ 5064279 h 5759450"/>
              <a:gd name="connsiteX3" fmla="*/ 4723628 w 4762500"/>
              <a:gd name="connsiteY3" fmla="*/ 5043180 h 5759450"/>
              <a:gd name="connsiteX4" fmla="*/ 4510633 w 4762500"/>
              <a:gd name="connsiteY4" fmla="*/ 5000178 h 5759450"/>
              <a:gd name="connsiteX5" fmla="*/ 3963433 w 4762500"/>
              <a:gd name="connsiteY5" fmla="*/ 5547378 h 5759450"/>
              <a:gd name="connsiteX6" fmla="*/ 3974550 w 4762500"/>
              <a:gd name="connsiteY6" fmla="*/ 5657658 h 5759450"/>
              <a:gd name="connsiteX7" fmla="*/ 4006148 w 4762500"/>
              <a:gd name="connsiteY7" fmla="*/ 5759450 h 5759450"/>
              <a:gd name="connsiteX8" fmla="*/ 0 w 4762500"/>
              <a:gd name="connsiteY8" fmla="*/ 5759450 h 5759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62500" h="5759450">
                <a:moveTo>
                  <a:pt x="0" y="0"/>
                </a:moveTo>
                <a:lnTo>
                  <a:pt x="4762500" y="0"/>
                </a:lnTo>
                <a:lnTo>
                  <a:pt x="4762500" y="5064279"/>
                </a:lnTo>
                <a:lnTo>
                  <a:pt x="4723628" y="5043180"/>
                </a:lnTo>
                <a:cubicBezTo>
                  <a:pt x="4658162" y="5015490"/>
                  <a:pt x="4586185" y="5000178"/>
                  <a:pt x="4510633" y="5000178"/>
                </a:cubicBezTo>
                <a:cubicBezTo>
                  <a:pt x="4208423" y="5000178"/>
                  <a:pt x="3963433" y="5245168"/>
                  <a:pt x="3963433" y="5547378"/>
                </a:cubicBezTo>
                <a:cubicBezTo>
                  <a:pt x="3963433" y="5585154"/>
                  <a:pt x="3967261" y="5622037"/>
                  <a:pt x="3974550" y="5657658"/>
                </a:cubicBezTo>
                <a:lnTo>
                  <a:pt x="4006148" y="5759450"/>
                </a:lnTo>
                <a:lnTo>
                  <a:pt x="0" y="575945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7" name="Tytuł 16">
            <a:extLst>
              <a:ext uri="{FF2B5EF4-FFF2-40B4-BE49-F238E27FC236}">
                <a16:creationId xmlns:a16="http://schemas.microsoft.com/office/drawing/2014/main" id="{A8FA037B-583A-A152-7DF9-6A8DE764C0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4800" y="4205287"/>
            <a:ext cx="5580950" cy="500400"/>
          </a:xfrm>
          <a:prstGeom prst="rect">
            <a:avLst/>
          </a:prstGeom>
        </p:spPr>
        <p:txBody>
          <a:bodyPr lIns="0" tIns="36000" rIns="0" bIns="36000">
            <a:noAutofit/>
          </a:bodyPr>
          <a:lstStyle>
            <a:lvl1pPr>
              <a:defRPr sz="3200" b="1" baseline="0"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TYTUŁ SLAJDU</a:t>
            </a:r>
          </a:p>
        </p:txBody>
      </p:sp>
      <p:sp>
        <p:nvSpPr>
          <p:cNvPr id="18" name="Symbol zastępczy tekstu 9">
            <a:extLst>
              <a:ext uri="{FF2B5EF4-FFF2-40B4-BE49-F238E27FC236}">
                <a16:creationId xmlns:a16="http://schemas.microsoft.com/office/drawing/2014/main" id="{8390A25D-EC96-59A9-07FA-AAA653F6D68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55688" y="3883512"/>
            <a:ext cx="5580062" cy="325438"/>
          </a:xfrm>
          <a:prstGeom prst="rect">
            <a:avLst/>
          </a:prstGeom>
        </p:spPr>
        <p:txBody>
          <a:bodyPr lIns="0" tIns="36000" rIns="0" bIns="36000" anchor="ctr" anchorCtr="0">
            <a:normAutofit/>
          </a:bodyPr>
          <a:lstStyle>
            <a:lvl1pPr marL="0" indent="0">
              <a:buNone/>
              <a:defRPr sz="1400" b="1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MAŁY NAGŁÓWEK</a:t>
            </a:r>
          </a:p>
        </p:txBody>
      </p:sp>
      <p:sp>
        <p:nvSpPr>
          <p:cNvPr id="22" name="Symbol zastępczy tekstu 21">
            <a:extLst>
              <a:ext uri="{FF2B5EF4-FFF2-40B4-BE49-F238E27FC236}">
                <a16:creationId xmlns:a16="http://schemas.microsoft.com/office/drawing/2014/main" id="{EC2CE416-24EF-845E-EF28-1D8853B3A28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54100" y="4790712"/>
            <a:ext cx="5581650" cy="1518013"/>
          </a:xfrm>
          <a:prstGeom prst="rect">
            <a:avLst/>
          </a:prstGeom>
        </p:spPr>
        <p:txBody>
          <a:bodyPr lIns="0" tIns="36000" rIns="0" bIns="36000">
            <a:normAutofit/>
          </a:bodyPr>
          <a:lstStyle>
            <a:lvl1pPr marL="0" indent="0" algn="just">
              <a:lnSpc>
                <a:spcPct val="150000"/>
              </a:lnSpc>
              <a:buNone/>
              <a:defRPr sz="13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porta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diam</a:t>
            </a:r>
            <a:r>
              <a:rPr lang="pl-PL" dirty="0"/>
              <a:t>,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porttitor</a:t>
            </a:r>
            <a:r>
              <a:rPr lang="pl-PL" dirty="0"/>
              <a:t>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lacinia</a:t>
            </a:r>
            <a:r>
              <a:rPr lang="pl-PL" dirty="0"/>
              <a:t> at. Nunc </a:t>
            </a:r>
            <a:r>
              <a:rPr lang="pl-PL" dirty="0" err="1"/>
              <a:t>pretium</a:t>
            </a:r>
            <a:r>
              <a:rPr lang="pl-PL" dirty="0"/>
              <a:t> </a:t>
            </a:r>
            <a:r>
              <a:rPr lang="pl-PL" dirty="0" err="1"/>
              <a:t>bibendum</a:t>
            </a:r>
            <a:r>
              <a:rPr lang="pl-PL" dirty="0"/>
              <a:t> </a:t>
            </a:r>
            <a:r>
              <a:rPr lang="pl-PL" dirty="0" err="1"/>
              <a:t>nulla</a:t>
            </a:r>
            <a:r>
              <a:rPr lang="pl-PL" dirty="0"/>
              <a:t> </a:t>
            </a:r>
            <a:r>
              <a:rPr lang="pl-PL" dirty="0" err="1"/>
              <a:t>dignissim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laoreet</a:t>
            </a:r>
            <a:r>
              <a:rPr lang="pl-PL" dirty="0"/>
              <a:t>, </a:t>
            </a:r>
            <a:r>
              <a:rPr lang="pl-PL" dirty="0" err="1"/>
              <a:t>tortor</a:t>
            </a:r>
            <a:r>
              <a:rPr lang="pl-PL" dirty="0"/>
              <a:t> </a:t>
            </a:r>
            <a:r>
              <a:rPr lang="pl-PL" dirty="0" err="1"/>
              <a:t>sed</a:t>
            </a:r>
            <a:r>
              <a:rPr lang="pl-PL" dirty="0"/>
              <a:t> </a:t>
            </a:r>
            <a:r>
              <a:rPr lang="pl-PL" dirty="0" err="1"/>
              <a:t>maximus</a:t>
            </a:r>
            <a:r>
              <a:rPr lang="pl-PL" dirty="0"/>
              <a:t> </a:t>
            </a:r>
            <a:r>
              <a:rPr lang="pl-PL" dirty="0" err="1"/>
              <a:t>fringilla</a:t>
            </a:r>
            <a:r>
              <a:rPr lang="pl-PL" dirty="0"/>
              <a:t>,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ante</a:t>
            </a:r>
            <a:r>
              <a:rPr lang="pl-PL" dirty="0"/>
              <a:t> </a:t>
            </a:r>
            <a:r>
              <a:rPr lang="pl-PL" dirty="0" err="1"/>
              <a:t>sagittis</a:t>
            </a:r>
            <a:r>
              <a:rPr lang="pl-PL" dirty="0"/>
              <a:t> </a:t>
            </a:r>
            <a:r>
              <a:rPr lang="pl-PL" dirty="0" err="1"/>
              <a:t>neque</a:t>
            </a:r>
            <a:r>
              <a:rPr lang="pl-PL" dirty="0"/>
              <a:t>, </a:t>
            </a:r>
            <a:r>
              <a:rPr lang="pl-PL" dirty="0" err="1"/>
              <a:t>eu</a:t>
            </a:r>
            <a:r>
              <a:rPr lang="pl-PL" dirty="0"/>
              <a:t> </a:t>
            </a:r>
            <a:r>
              <a:rPr lang="pl-PL" dirty="0" err="1"/>
              <a:t>luctus</a:t>
            </a:r>
            <a:r>
              <a:rPr lang="pl-PL" dirty="0"/>
              <a:t> ligula </a:t>
            </a:r>
            <a:r>
              <a:rPr lang="pl-PL" dirty="0" err="1"/>
              <a:t>mauris</a:t>
            </a:r>
            <a:r>
              <a:rPr lang="pl-PL" dirty="0"/>
              <a:t> non </a:t>
            </a:r>
            <a:r>
              <a:rPr lang="pl-PL" dirty="0" err="1"/>
              <a:t>ante</a:t>
            </a:r>
            <a:r>
              <a:rPr lang="pl-PL" dirty="0"/>
              <a:t>. Nulla </a:t>
            </a:r>
            <a:r>
              <a:rPr lang="pl-PL" dirty="0" err="1"/>
              <a:t>ac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 </a:t>
            </a:r>
            <a:r>
              <a:rPr lang="pl-PL" dirty="0" err="1"/>
              <a:t>sagittis</a:t>
            </a:r>
            <a:r>
              <a:rPr lang="pl-PL" dirty="0"/>
              <a:t>, </a:t>
            </a:r>
            <a:r>
              <a:rPr lang="pl-PL" dirty="0" err="1"/>
              <a:t>rutrum</a:t>
            </a:r>
            <a:r>
              <a:rPr lang="pl-PL" dirty="0"/>
              <a:t> </a:t>
            </a:r>
            <a:r>
              <a:rPr lang="pl-PL" dirty="0" err="1"/>
              <a:t>turpis</a:t>
            </a:r>
            <a:r>
              <a:rPr lang="pl-PL" dirty="0"/>
              <a:t> </a:t>
            </a:r>
            <a:r>
              <a:rPr lang="pl-PL" dirty="0" err="1"/>
              <a:t>at</a:t>
            </a:r>
            <a:r>
              <a:rPr lang="pl-PL" dirty="0"/>
              <a:t>, </a:t>
            </a:r>
            <a:r>
              <a:rPr lang="pl-PL" dirty="0" err="1"/>
              <a:t>convallis</a:t>
            </a:r>
            <a:r>
              <a:rPr lang="pl-PL" dirty="0"/>
              <a:t> </a:t>
            </a:r>
            <a:r>
              <a:rPr lang="pl-PL" dirty="0" err="1"/>
              <a:t>risus</a:t>
            </a:r>
            <a:r>
              <a:rPr lang="pl-PL" dirty="0"/>
              <a:t>. </a:t>
            </a:r>
            <a:r>
              <a:rPr lang="pl-PL" dirty="0" err="1"/>
              <a:t>Donec</a:t>
            </a:r>
            <a:r>
              <a:rPr lang="pl-PL" dirty="0"/>
              <a:t> id eros.</a:t>
            </a:r>
          </a:p>
        </p:txBody>
      </p:sp>
      <p:pic>
        <p:nvPicPr>
          <p:cNvPr id="23" name="Obraz 22">
            <a:extLst>
              <a:ext uri="{FF2B5EF4-FFF2-40B4-BE49-F238E27FC236}">
                <a16:creationId xmlns:a16="http://schemas.microsoft.com/office/drawing/2014/main" id="{4821E000-C248-E2FE-91DF-A3CD930A21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4676" y="5549996"/>
            <a:ext cx="1093857" cy="1093857"/>
          </a:xfrm>
          <a:prstGeom prst="rect">
            <a:avLst/>
          </a:prstGeom>
        </p:spPr>
      </p:pic>
      <p:sp>
        <p:nvSpPr>
          <p:cNvPr id="2" name="Picture Placeholder 15">
            <a:extLst>
              <a:ext uri="{FF2B5EF4-FFF2-40B4-BE49-F238E27FC236}">
                <a16:creationId xmlns:a16="http://schemas.microsoft.com/office/drawing/2014/main" id="{E257C864-342E-EE37-916E-20A003EA815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55688" y="549275"/>
            <a:ext cx="2682000" cy="3132138"/>
          </a:xfrm>
          <a:custGeom>
            <a:avLst/>
            <a:gdLst>
              <a:gd name="connsiteX0" fmla="*/ 0 w 2921000"/>
              <a:gd name="connsiteY0" fmla="*/ 0 h 2438400"/>
              <a:gd name="connsiteX1" fmla="*/ 2921000 w 2921000"/>
              <a:gd name="connsiteY1" fmla="*/ 0 h 2438400"/>
              <a:gd name="connsiteX2" fmla="*/ 2921000 w 2921000"/>
              <a:gd name="connsiteY2" fmla="*/ 2438400 h 2438400"/>
              <a:gd name="connsiteX3" fmla="*/ 0 w 2921000"/>
              <a:gd name="connsiteY3" fmla="*/ 2438400 h 243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21000" h="2438400">
                <a:moveTo>
                  <a:pt x="0" y="0"/>
                </a:moveTo>
                <a:lnTo>
                  <a:pt x="2921000" y="0"/>
                </a:lnTo>
                <a:lnTo>
                  <a:pt x="2921000" y="2438400"/>
                </a:lnTo>
                <a:lnTo>
                  <a:pt x="0" y="24384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5" name="Picture Placeholder 15">
            <a:extLst>
              <a:ext uri="{FF2B5EF4-FFF2-40B4-BE49-F238E27FC236}">
                <a16:creationId xmlns:a16="http://schemas.microsoft.com/office/drawing/2014/main" id="{59821A78-7F13-A257-9FBD-601CD6E39CC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953669" y="549275"/>
            <a:ext cx="2682000" cy="3132138"/>
          </a:xfrm>
          <a:custGeom>
            <a:avLst/>
            <a:gdLst>
              <a:gd name="connsiteX0" fmla="*/ 0 w 2921000"/>
              <a:gd name="connsiteY0" fmla="*/ 0 h 2438400"/>
              <a:gd name="connsiteX1" fmla="*/ 2921000 w 2921000"/>
              <a:gd name="connsiteY1" fmla="*/ 0 h 2438400"/>
              <a:gd name="connsiteX2" fmla="*/ 2921000 w 2921000"/>
              <a:gd name="connsiteY2" fmla="*/ 2438400 h 2438400"/>
              <a:gd name="connsiteX3" fmla="*/ 0 w 2921000"/>
              <a:gd name="connsiteY3" fmla="*/ 2438400 h 243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21000" h="2438400">
                <a:moveTo>
                  <a:pt x="0" y="0"/>
                </a:moveTo>
                <a:lnTo>
                  <a:pt x="2921000" y="0"/>
                </a:lnTo>
                <a:lnTo>
                  <a:pt x="2921000" y="2438400"/>
                </a:lnTo>
                <a:lnTo>
                  <a:pt x="0" y="24384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C1685BE6-7082-1926-EA56-1C18BEC42673}"/>
              </a:ext>
            </a:extLst>
          </p:cNvPr>
          <p:cNvSpPr/>
          <p:nvPr userDrawn="1"/>
        </p:nvSpPr>
        <p:spPr>
          <a:xfrm>
            <a:off x="0" y="0"/>
            <a:ext cx="5588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674755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OPR_GaleriaZdjec_v3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15"/>
          <p:cNvSpPr>
            <a:spLocks noGrp="1"/>
          </p:cNvSpPr>
          <p:nvPr>
            <p:ph type="pic" sz="quarter" idx="12"/>
          </p:nvPr>
        </p:nvSpPr>
        <p:spPr>
          <a:xfrm>
            <a:off x="3486150" y="549275"/>
            <a:ext cx="2678400" cy="5759449"/>
          </a:xfrm>
          <a:custGeom>
            <a:avLst/>
            <a:gdLst>
              <a:gd name="connsiteX0" fmla="*/ 0 w 2921000"/>
              <a:gd name="connsiteY0" fmla="*/ 0 h 2438400"/>
              <a:gd name="connsiteX1" fmla="*/ 2921000 w 2921000"/>
              <a:gd name="connsiteY1" fmla="*/ 0 h 2438400"/>
              <a:gd name="connsiteX2" fmla="*/ 2921000 w 2921000"/>
              <a:gd name="connsiteY2" fmla="*/ 2438400 h 2438400"/>
              <a:gd name="connsiteX3" fmla="*/ 0 w 2921000"/>
              <a:gd name="connsiteY3" fmla="*/ 2438400 h 243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21000" h="2438400">
                <a:moveTo>
                  <a:pt x="0" y="0"/>
                </a:moveTo>
                <a:lnTo>
                  <a:pt x="2921000" y="0"/>
                </a:lnTo>
                <a:lnTo>
                  <a:pt x="2921000" y="2438400"/>
                </a:lnTo>
                <a:lnTo>
                  <a:pt x="0" y="24384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9" name="Picture Placeholder 14"/>
          <p:cNvSpPr>
            <a:spLocks noGrp="1"/>
          </p:cNvSpPr>
          <p:nvPr>
            <p:ph type="pic" sz="quarter" idx="13"/>
          </p:nvPr>
        </p:nvSpPr>
        <p:spPr>
          <a:xfrm>
            <a:off x="571501" y="3835524"/>
            <a:ext cx="2678400" cy="2473200"/>
          </a:xfrm>
          <a:custGeom>
            <a:avLst/>
            <a:gdLst>
              <a:gd name="connsiteX0" fmla="*/ 0 w 2921000"/>
              <a:gd name="connsiteY0" fmla="*/ 0 h 2438400"/>
              <a:gd name="connsiteX1" fmla="*/ 2921000 w 2921000"/>
              <a:gd name="connsiteY1" fmla="*/ 0 h 2438400"/>
              <a:gd name="connsiteX2" fmla="*/ 2921000 w 2921000"/>
              <a:gd name="connsiteY2" fmla="*/ 2438400 h 2438400"/>
              <a:gd name="connsiteX3" fmla="*/ 0 w 2921000"/>
              <a:gd name="connsiteY3" fmla="*/ 2438400 h 243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21000" h="2438400">
                <a:moveTo>
                  <a:pt x="0" y="0"/>
                </a:moveTo>
                <a:lnTo>
                  <a:pt x="2921000" y="0"/>
                </a:lnTo>
                <a:lnTo>
                  <a:pt x="2921000" y="2438400"/>
                </a:lnTo>
                <a:lnTo>
                  <a:pt x="0" y="24384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7" name="Tytuł 16">
            <a:extLst>
              <a:ext uri="{FF2B5EF4-FFF2-40B4-BE49-F238E27FC236}">
                <a16:creationId xmlns:a16="http://schemas.microsoft.com/office/drawing/2014/main" id="{A8FA037B-583A-A152-7DF9-6A8DE764C0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88163" y="1146175"/>
            <a:ext cx="4247262" cy="500400"/>
          </a:xfrm>
          <a:prstGeom prst="rect">
            <a:avLst/>
          </a:prstGeom>
        </p:spPr>
        <p:txBody>
          <a:bodyPr lIns="0" tIns="36000" rIns="0" bIns="36000">
            <a:noAutofit/>
          </a:bodyPr>
          <a:lstStyle>
            <a:lvl1pPr>
              <a:defRPr sz="3200" b="1" baseline="0"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TYTUŁ SLAJDU</a:t>
            </a:r>
          </a:p>
        </p:txBody>
      </p:sp>
      <p:sp>
        <p:nvSpPr>
          <p:cNvPr id="18" name="Symbol zastępczy tekstu 9">
            <a:extLst>
              <a:ext uri="{FF2B5EF4-FFF2-40B4-BE49-F238E27FC236}">
                <a16:creationId xmlns:a16="http://schemas.microsoft.com/office/drawing/2014/main" id="{8390A25D-EC96-59A9-07FA-AAA653F6D68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89051" y="824400"/>
            <a:ext cx="4246374" cy="325438"/>
          </a:xfrm>
          <a:prstGeom prst="rect">
            <a:avLst/>
          </a:prstGeom>
        </p:spPr>
        <p:txBody>
          <a:bodyPr lIns="0" tIns="36000" rIns="0" bIns="36000" anchor="ctr" anchorCtr="0">
            <a:normAutofit/>
          </a:bodyPr>
          <a:lstStyle>
            <a:lvl1pPr marL="0" indent="0">
              <a:buNone/>
              <a:defRPr sz="1400" b="1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MAŁY NAGŁÓWEK</a:t>
            </a:r>
          </a:p>
        </p:txBody>
      </p:sp>
      <p:sp>
        <p:nvSpPr>
          <p:cNvPr id="22" name="Symbol zastępczy tekstu 21">
            <a:extLst>
              <a:ext uri="{FF2B5EF4-FFF2-40B4-BE49-F238E27FC236}">
                <a16:creationId xmlns:a16="http://schemas.microsoft.com/office/drawing/2014/main" id="{EC2CE416-24EF-845E-EF28-1D8853B3A28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88163" y="1731600"/>
            <a:ext cx="4248150" cy="1518013"/>
          </a:xfrm>
          <a:prstGeom prst="rect">
            <a:avLst/>
          </a:prstGeom>
        </p:spPr>
        <p:txBody>
          <a:bodyPr lIns="0" tIns="36000" rIns="0" bIns="36000">
            <a:normAutofit/>
          </a:bodyPr>
          <a:lstStyle>
            <a:lvl1pPr marL="0" indent="0" algn="just">
              <a:lnSpc>
                <a:spcPct val="150000"/>
              </a:lnSpc>
              <a:buNone/>
              <a:defRPr sz="13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porta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diam</a:t>
            </a:r>
            <a:r>
              <a:rPr lang="pl-PL" dirty="0"/>
              <a:t>,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porttitor</a:t>
            </a:r>
            <a:r>
              <a:rPr lang="pl-PL" dirty="0"/>
              <a:t>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lacinia</a:t>
            </a:r>
            <a:r>
              <a:rPr lang="pl-PL" dirty="0"/>
              <a:t> at. Nunc </a:t>
            </a:r>
            <a:r>
              <a:rPr lang="pl-PL" dirty="0" err="1"/>
              <a:t>pretium</a:t>
            </a:r>
            <a:r>
              <a:rPr lang="pl-PL" dirty="0"/>
              <a:t> </a:t>
            </a:r>
            <a:r>
              <a:rPr lang="pl-PL" dirty="0" err="1"/>
              <a:t>bibendum</a:t>
            </a:r>
            <a:r>
              <a:rPr lang="pl-PL" dirty="0"/>
              <a:t> </a:t>
            </a:r>
            <a:r>
              <a:rPr lang="pl-PL" dirty="0" err="1"/>
              <a:t>nulla</a:t>
            </a:r>
            <a:r>
              <a:rPr lang="pl-PL" dirty="0"/>
              <a:t> </a:t>
            </a:r>
            <a:r>
              <a:rPr lang="pl-PL" dirty="0" err="1"/>
              <a:t>dignissim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laoreet</a:t>
            </a:r>
            <a:r>
              <a:rPr lang="pl-PL" dirty="0"/>
              <a:t>, </a:t>
            </a:r>
            <a:r>
              <a:rPr lang="pl-PL" dirty="0" err="1"/>
              <a:t>tortor</a:t>
            </a:r>
            <a:r>
              <a:rPr lang="pl-PL" dirty="0"/>
              <a:t> </a:t>
            </a:r>
            <a:r>
              <a:rPr lang="pl-PL" dirty="0" err="1"/>
              <a:t>sed</a:t>
            </a:r>
            <a:r>
              <a:rPr lang="pl-PL" dirty="0"/>
              <a:t> </a:t>
            </a:r>
            <a:r>
              <a:rPr lang="pl-PL" dirty="0" err="1"/>
              <a:t>maximus</a:t>
            </a:r>
            <a:r>
              <a:rPr lang="pl-PL" dirty="0"/>
              <a:t> </a:t>
            </a:r>
            <a:r>
              <a:rPr lang="pl-PL" dirty="0" err="1"/>
              <a:t>fringilla</a:t>
            </a:r>
            <a:r>
              <a:rPr lang="pl-PL" dirty="0"/>
              <a:t>,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ante</a:t>
            </a:r>
            <a:r>
              <a:rPr lang="pl-PL" dirty="0"/>
              <a:t> </a:t>
            </a:r>
            <a:r>
              <a:rPr lang="pl-PL" dirty="0" err="1"/>
              <a:t>sagittis</a:t>
            </a:r>
            <a:r>
              <a:rPr lang="pl-PL" dirty="0"/>
              <a:t> </a:t>
            </a:r>
            <a:r>
              <a:rPr lang="pl-PL" dirty="0" err="1"/>
              <a:t>neque</a:t>
            </a:r>
            <a:r>
              <a:rPr lang="pl-PL" dirty="0"/>
              <a:t>, </a:t>
            </a:r>
            <a:r>
              <a:rPr lang="pl-PL" dirty="0" err="1"/>
              <a:t>eu</a:t>
            </a:r>
            <a:r>
              <a:rPr lang="pl-PL" dirty="0"/>
              <a:t> </a:t>
            </a:r>
            <a:r>
              <a:rPr lang="pl-PL" dirty="0" err="1"/>
              <a:t>luctus</a:t>
            </a:r>
            <a:r>
              <a:rPr lang="pl-PL" dirty="0"/>
              <a:t> ligula </a:t>
            </a:r>
            <a:r>
              <a:rPr lang="pl-PL" dirty="0" err="1"/>
              <a:t>mauris</a:t>
            </a:r>
            <a:r>
              <a:rPr lang="pl-PL" dirty="0"/>
              <a:t> non </a:t>
            </a:r>
            <a:r>
              <a:rPr lang="pl-PL" dirty="0" err="1"/>
              <a:t>ante</a:t>
            </a:r>
            <a:r>
              <a:rPr lang="pl-PL" dirty="0"/>
              <a:t>. </a:t>
            </a:r>
          </a:p>
        </p:txBody>
      </p:sp>
      <p:sp>
        <p:nvSpPr>
          <p:cNvPr id="3" name="Picture Placeholder 14">
            <a:extLst>
              <a:ext uri="{FF2B5EF4-FFF2-40B4-BE49-F238E27FC236}">
                <a16:creationId xmlns:a16="http://schemas.microsoft.com/office/drawing/2014/main" id="{F8284770-D589-5179-9840-1AB0C50874D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71501" y="549275"/>
            <a:ext cx="2678400" cy="3045601"/>
          </a:xfrm>
          <a:custGeom>
            <a:avLst/>
            <a:gdLst>
              <a:gd name="connsiteX0" fmla="*/ 0 w 2921000"/>
              <a:gd name="connsiteY0" fmla="*/ 0 h 2438400"/>
              <a:gd name="connsiteX1" fmla="*/ 2921000 w 2921000"/>
              <a:gd name="connsiteY1" fmla="*/ 0 h 2438400"/>
              <a:gd name="connsiteX2" fmla="*/ 2921000 w 2921000"/>
              <a:gd name="connsiteY2" fmla="*/ 2438400 h 2438400"/>
              <a:gd name="connsiteX3" fmla="*/ 0 w 2921000"/>
              <a:gd name="connsiteY3" fmla="*/ 2438400 h 243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21000" h="2438400">
                <a:moveTo>
                  <a:pt x="0" y="0"/>
                </a:moveTo>
                <a:lnTo>
                  <a:pt x="2921000" y="0"/>
                </a:lnTo>
                <a:lnTo>
                  <a:pt x="2921000" y="2438400"/>
                </a:lnTo>
                <a:lnTo>
                  <a:pt x="0" y="24384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>
            <a:lvl1pPr>
              <a:defRPr lang="en-US"/>
            </a:lvl1pPr>
          </a:lstStyle>
          <a:p>
            <a:endParaRPr lang="en-US"/>
          </a:p>
        </p:txBody>
      </p:sp>
      <p:sp>
        <p:nvSpPr>
          <p:cNvPr id="11" name="Dowolny kształt: kształt 10">
            <a:extLst>
              <a:ext uri="{FF2B5EF4-FFF2-40B4-BE49-F238E27FC236}">
                <a16:creationId xmlns:a16="http://schemas.microsoft.com/office/drawing/2014/main" id="{C920F1AB-AEB1-485C-C002-E3F3C8519526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400799" y="3835525"/>
            <a:ext cx="5240338" cy="2473200"/>
          </a:xfrm>
          <a:custGeom>
            <a:avLst/>
            <a:gdLst>
              <a:gd name="connsiteX0" fmla="*/ 0 w 5240338"/>
              <a:gd name="connsiteY0" fmla="*/ 0 h 2473200"/>
              <a:gd name="connsiteX1" fmla="*/ 5240338 w 5240338"/>
              <a:gd name="connsiteY1" fmla="*/ 0 h 2473200"/>
              <a:gd name="connsiteX2" fmla="*/ 5240338 w 5240338"/>
              <a:gd name="connsiteY2" fmla="*/ 1782768 h 2473200"/>
              <a:gd name="connsiteX3" fmla="*/ 5193696 w 5240338"/>
              <a:gd name="connsiteY3" fmla="*/ 1757452 h 2473200"/>
              <a:gd name="connsiteX4" fmla="*/ 4980806 w 5240338"/>
              <a:gd name="connsiteY4" fmla="*/ 1714471 h 2473200"/>
              <a:gd name="connsiteX5" fmla="*/ 4433877 w 5240338"/>
              <a:gd name="connsiteY5" fmla="*/ 2261400 h 2473200"/>
              <a:gd name="connsiteX6" fmla="*/ 4444989 w 5240338"/>
              <a:gd name="connsiteY6" fmla="*/ 2371626 h 2473200"/>
              <a:gd name="connsiteX7" fmla="*/ 4476519 w 5240338"/>
              <a:gd name="connsiteY7" fmla="*/ 2473200 h 2473200"/>
              <a:gd name="connsiteX8" fmla="*/ 0 w 5240338"/>
              <a:gd name="connsiteY8" fmla="*/ 2473200 h 247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40338" h="2473200">
                <a:moveTo>
                  <a:pt x="0" y="0"/>
                </a:moveTo>
                <a:lnTo>
                  <a:pt x="5240338" y="0"/>
                </a:lnTo>
                <a:lnTo>
                  <a:pt x="5240338" y="1782768"/>
                </a:lnTo>
                <a:lnTo>
                  <a:pt x="5193696" y="1757452"/>
                </a:lnTo>
                <a:cubicBezTo>
                  <a:pt x="5128262" y="1729775"/>
                  <a:pt x="5056321" y="1714471"/>
                  <a:pt x="4980806" y="1714471"/>
                </a:cubicBezTo>
                <a:cubicBezTo>
                  <a:pt x="4678745" y="1714471"/>
                  <a:pt x="4433877" y="1959339"/>
                  <a:pt x="4433877" y="2261400"/>
                </a:cubicBezTo>
                <a:cubicBezTo>
                  <a:pt x="4433877" y="2299158"/>
                  <a:pt x="4437703" y="2336022"/>
                  <a:pt x="4444989" y="2371626"/>
                </a:cubicBezTo>
                <a:lnTo>
                  <a:pt x="4476519" y="2473200"/>
                </a:lnTo>
                <a:lnTo>
                  <a:pt x="0" y="24732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pic>
        <p:nvPicPr>
          <p:cNvPr id="23" name="Obraz 22">
            <a:extLst>
              <a:ext uri="{FF2B5EF4-FFF2-40B4-BE49-F238E27FC236}">
                <a16:creationId xmlns:a16="http://schemas.microsoft.com/office/drawing/2014/main" id="{4821E000-C248-E2FE-91DF-A3CD930A214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4676" y="5549996"/>
            <a:ext cx="1093857" cy="1093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1928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OPR_Tekst_Matri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owolny kształt: kształt 18">
            <a:extLst>
              <a:ext uri="{FF2B5EF4-FFF2-40B4-BE49-F238E27FC236}">
                <a16:creationId xmlns:a16="http://schemas.microsoft.com/office/drawing/2014/main" id="{9DC16CB6-222C-1AA9-BE37-A5C0730565E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922063" y="3553283"/>
            <a:ext cx="2754000" cy="2755442"/>
          </a:xfrm>
          <a:custGeom>
            <a:avLst/>
            <a:gdLst>
              <a:gd name="connsiteX0" fmla="*/ 414899 w 2754000"/>
              <a:gd name="connsiteY0" fmla="*/ 0 h 2755442"/>
              <a:gd name="connsiteX1" fmla="*/ 2754000 w 2754000"/>
              <a:gd name="connsiteY1" fmla="*/ 0 h 2755442"/>
              <a:gd name="connsiteX2" fmla="*/ 2754000 w 2754000"/>
              <a:gd name="connsiteY2" fmla="*/ 2755442 h 2755442"/>
              <a:gd name="connsiteX3" fmla="*/ 0 w 2754000"/>
              <a:gd name="connsiteY3" fmla="*/ 2755442 h 2755442"/>
              <a:gd name="connsiteX4" fmla="*/ 0 w 2754000"/>
              <a:gd name="connsiteY4" fmla="*/ 409765 h 2755442"/>
              <a:gd name="connsiteX5" fmla="*/ 96158 w 2754000"/>
              <a:gd name="connsiteY5" fmla="*/ 379915 h 2755442"/>
              <a:gd name="connsiteX6" fmla="*/ 387361 w 2754000"/>
              <a:gd name="connsiteY6" fmla="*/ 88712 h 275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54000" h="2755442">
                <a:moveTo>
                  <a:pt x="414899" y="0"/>
                </a:moveTo>
                <a:lnTo>
                  <a:pt x="2754000" y="0"/>
                </a:lnTo>
                <a:lnTo>
                  <a:pt x="2754000" y="2755442"/>
                </a:lnTo>
                <a:lnTo>
                  <a:pt x="0" y="2755442"/>
                </a:lnTo>
                <a:lnTo>
                  <a:pt x="0" y="409765"/>
                </a:lnTo>
                <a:lnTo>
                  <a:pt x="96158" y="379915"/>
                </a:lnTo>
                <a:cubicBezTo>
                  <a:pt x="227090" y="324536"/>
                  <a:pt x="331982" y="219644"/>
                  <a:pt x="387361" y="88712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9FC82889-0132-124D-400F-482ED7B1AD16}"/>
              </a:ext>
            </a:extLst>
          </p:cNvPr>
          <p:cNvSpPr/>
          <p:nvPr userDrawn="1"/>
        </p:nvSpPr>
        <p:spPr>
          <a:xfrm>
            <a:off x="0" y="0"/>
            <a:ext cx="55086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FABC9FB8-B98F-022E-078E-772483448567}"/>
              </a:ext>
            </a:extLst>
          </p:cNvPr>
          <p:cNvSpPr/>
          <p:nvPr userDrawn="1"/>
        </p:nvSpPr>
        <p:spPr>
          <a:xfrm rot="5400000">
            <a:off x="1989934" y="-1440658"/>
            <a:ext cx="550863" cy="3429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Rectangle 33">
            <a:extLst>
              <a:ext uri="{FF2B5EF4-FFF2-40B4-BE49-F238E27FC236}">
                <a16:creationId xmlns:a16="http://schemas.microsoft.com/office/drawing/2014/main" id="{B2E65662-7414-6FAD-9D63-3077B9C495D9}"/>
              </a:ext>
            </a:extLst>
          </p:cNvPr>
          <p:cNvSpPr>
            <a:spLocks/>
          </p:cNvSpPr>
          <p:nvPr userDrawn="1"/>
        </p:nvSpPr>
        <p:spPr>
          <a:xfrm>
            <a:off x="5934388" y="3536950"/>
            <a:ext cx="2754000" cy="275544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owolny kształt: kształt 17">
            <a:extLst>
              <a:ext uri="{FF2B5EF4-FFF2-40B4-BE49-F238E27FC236}">
                <a16:creationId xmlns:a16="http://schemas.microsoft.com/office/drawing/2014/main" id="{DBF8F0A0-0B67-3BBD-84BA-9C2869B46AF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934388" y="549274"/>
            <a:ext cx="2754000" cy="2755442"/>
          </a:xfrm>
          <a:custGeom>
            <a:avLst/>
            <a:gdLst>
              <a:gd name="connsiteX0" fmla="*/ 0 w 2754000"/>
              <a:gd name="connsiteY0" fmla="*/ 0 h 2755442"/>
              <a:gd name="connsiteX1" fmla="*/ 2754000 w 2754000"/>
              <a:gd name="connsiteY1" fmla="*/ 0 h 2755442"/>
              <a:gd name="connsiteX2" fmla="*/ 2754000 w 2754000"/>
              <a:gd name="connsiteY2" fmla="*/ 2345679 h 2755442"/>
              <a:gd name="connsiteX3" fmla="*/ 2657843 w 2754000"/>
              <a:gd name="connsiteY3" fmla="*/ 2375528 h 2755442"/>
              <a:gd name="connsiteX4" fmla="*/ 2366640 w 2754000"/>
              <a:gd name="connsiteY4" fmla="*/ 2666731 h 2755442"/>
              <a:gd name="connsiteX5" fmla="*/ 2339103 w 2754000"/>
              <a:gd name="connsiteY5" fmla="*/ 2755442 h 2755442"/>
              <a:gd name="connsiteX6" fmla="*/ 0 w 2754000"/>
              <a:gd name="connsiteY6" fmla="*/ 2755442 h 275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54000" h="2755442">
                <a:moveTo>
                  <a:pt x="0" y="0"/>
                </a:moveTo>
                <a:lnTo>
                  <a:pt x="2754000" y="0"/>
                </a:lnTo>
                <a:lnTo>
                  <a:pt x="2754000" y="2345679"/>
                </a:lnTo>
                <a:lnTo>
                  <a:pt x="2657843" y="2375528"/>
                </a:lnTo>
                <a:cubicBezTo>
                  <a:pt x="2526911" y="2430908"/>
                  <a:pt x="2422020" y="2535799"/>
                  <a:pt x="2366640" y="2666731"/>
                </a:cubicBezTo>
                <a:lnTo>
                  <a:pt x="2339103" y="2755442"/>
                </a:lnTo>
                <a:lnTo>
                  <a:pt x="0" y="2755442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1" name="Symbol zastępczy tekstu 9">
            <a:extLst>
              <a:ext uri="{FF2B5EF4-FFF2-40B4-BE49-F238E27FC236}">
                <a16:creationId xmlns:a16="http://schemas.microsoft.com/office/drawing/2014/main" id="{51756D40-E39F-2CE4-AB77-34B26F06C58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55688" y="824400"/>
            <a:ext cx="4373875" cy="325438"/>
          </a:xfrm>
          <a:prstGeom prst="rect">
            <a:avLst/>
          </a:prstGeom>
        </p:spPr>
        <p:txBody>
          <a:bodyPr lIns="0" tIns="36000" rIns="0" bIns="36000" anchor="ctr" anchorCtr="0">
            <a:normAutofit/>
          </a:bodyPr>
          <a:lstStyle>
            <a:lvl1pPr marL="0" indent="0">
              <a:buNone/>
              <a:defRPr sz="1400" b="1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MAŁY NAGŁÓWEK</a:t>
            </a:r>
          </a:p>
        </p:txBody>
      </p:sp>
      <p:sp>
        <p:nvSpPr>
          <p:cNvPr id="13" name="Tytuł 12">
            <a:extLst>
              <a:ext uri="{FF2B5EF4-FFF2-40B4-BE49-F238E27FC236}">
                <a16:creationId xmlns:a16="http://schemas.microsoft.com/office/drawing/2014/main" id="{8C56722E-16B2-CA63-6240-7B6DF805AC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5688" y="1191600"/>
            <a:ext cx="4373875" cy="975600"/>
          </a:xfrm>
          <a:prstGeom prst="rect">
            <a:avLst/>
          </a:prstGeom>
        </p:spPr>
        <p:txBody>
          <a:bodyPr lIns="0" tIns="36000" rIns="0" bIns="36000">
            <a:normAutofit/>
          </a:bodyPr>
          <a:lstStyle>
            <a:lvl1pPr>
              <a:defRPr sz="3200" b="1" baseline="0"/>
            </a:lvl1pPr>
          </a:lstStyle>
          <a:p>
            <a:r>
              <a:rPr lang="pl-PL" dirty="0"/>
              <a:t>TYTUŁ SLAJDU</a:t>
            </a:r>
            <a:br>
              <a:rPr lang="pl-PL" dirty="0"/>
            </a:br>
            <a:r>
              <a:rPr lang="pl-PL" dirty="0"/>
              <a:t>Z MATRIXEM</a:t>
            </a:r>
          </a:p>
        </p:txBody>
      </p:sp>
      <p:sp>
        <p:nvSpPr>
          <p:cNvPr id="14" name="Symbol zastępczy tekstu 4">
            <a:extLst>
              <a:ext uri="{FF2B5EF4-FFF2-40B4-BE49-F238E27FC236}">
                <a16:creationId xmlns:a16="http://schemas.microsoft.com/office/drawing/2014/main" id="{6AEC1A0F-2AA6-C933-4F0D-4640A921285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55689" y="2242457"/>
            <a:ext cx="4373874" cy="3707493"/>
          </a:xfrm>
          <a:prstGeom prst="rect">
            <a:avLst/>
          </a:prstGeom>
        </p:spPr>
        <p:txBody>
          <a:bodyPr lIns="0" tIns="36000" rIns="0" bIns="36000">
            <a:normAutofit/>
          </a:bodyPr>
          <a:lstStyle>
            <a:lvl1pPr marL="0" marR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>
                <a:solidFill>
                  <a:schemeClr val="tx1"/>
                </a:solidFill>
              </a:defRPr>
            </a:lvl1pPr>
          </a:lstStyle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Lorem ipsum dolor sit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amet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adipiscing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elit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porta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diam, at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porttitor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lacinia at. Nunc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pretium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bibendum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dignissim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tortor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sed maximus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fringilla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ante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neque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eu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luctus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ligula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mauris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non ante.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ac magna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rutrum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turpis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at, convallis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Donec id eros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pretium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elementum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posuere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dolor.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Fusce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aliquet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sed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scelerisque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iaculis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orci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neque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in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consequat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odio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pulvinar non.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at pharetra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metus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Phasellus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quis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tempus ante. Morbi convallis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ipsum, at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posuere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sem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accumsan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in. Mauris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vulputate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In nec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leo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arcu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tristique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Suspendisse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nunc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massa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21" name="Symbol zastępczy obrazu 20">
            <a:extLst>
              <a:ext uri="{FF2B5EF4-FFF2-40B4-BE49-F238E27FC236}">
                <a16:creationId xmlns:a16="http://schemas.microsoft.com/office/drawing/2014/main" id="{49F25CFC-56C8-4122-FD69-BE8CC75C122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683188" y="3823800"/>
            <a:ext cx="1256400" cy="798377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25" name="Symbol zastępczy tekstu 9">
            <a:extLst>
              <a:ext uri="{FF2B5EF4-FFF2-40B4-BE49-F238E27FC236}">
                <a16:creationId xmlns:a16="http://schemas.microsoft.com/office/drawing/2014/main" id="{3B0927A5-3AD1-631C-D8F1-7D9548C6DAD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4789125"/>
            <a:ext cx="2413000" cy="325438"/>
          </a:xfrm>
          <a:prstGeom prst="rect">
            <a:avLst/>
          </a:prstGeom>
        </p:spPr>
        <p:txBody>
          <a:bodyPr lIns="0" tIns="36000" rIns="0" bIns="36000" anchor="ctr" anchorCtr="0">
            <a:normAutofit/>
          </a:bodyPr>
          <a:lstStyle>
            <a:lvl1pPr marL="0" indent="0" algn="ctr">
              <a:buNone/>
              <a:defRPr sz="1400" b="1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MAŁY NAGŁÓWEK</a:t>
            </a:r>
          </a:p>
        </p:txBody>
      </p:sp>
      <p:sp>
        <p:nvSpPr>
          <p:cNvPr id="27" name="Symbol zastępczy tekstu 10">
            <a:extLst>
              <a:ext uri="{FF2B5EF4-FFF2-40B4-BE49-F238E27FC236}">
                <a16:creationId xmlns:a16="http://schemas.microsoft.com/office/drawing/2014/main" id="{D2F8CABA-D4FB-8CA0-B06F-BDD99EAD5B2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6000" y="5138967"/>
            <a:ext cx="2413000" cy="91639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porta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diam</a:t>
            </a:r>
            <a:r>
              <a:rPr lang="pl-PL" dirty="0"/>
              <a:t>,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porttitor</a:t>
            </a:r>
            <a:r>
              <a:rPr lang="pl-PL" dirty="0"/>
              <a:t>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lacinia</a:t>
            </a:r>
            <a:r>
              <a:rPr lang="pl-PL" dirty="0"/>
              <a:t> at. </a:t>
            </a:r>
          </a:p>
        </p:txBody>
      </p:sp>
      <p:sp>
        <p:nvSpPr>
          <p:cNvPr id="28" name="Rectangle 33">
            <a:extLst>
              <a:ext uri="{FF2B5EF4-FFF2-40B4-BE49-F238E27FC236}">
                <a16:creationId xmlns:a16="http://schemas.microsoft.com/office/drawing/2014/main" id="{713EBD38-170A-E89D-506A-FB81A7272F31}"/>
              </a:ext>
            </a:extLst>
          </p:cNvPr>
          <p:cNvSpPr>
            <a:spLocks/>
          </p:cNvSpPr>
          <p:nvPr userDrawn="1"/>
        </p:nvSpPr>
        <p:spPr>
          <a:xfrm>
            <a:off x="8922063" y="549274"/>
            <a:ext cx="2754000" cy="27554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ymbol zastępczy obrazu 20">
            <a:extLst>
              <a:ext uri="{FF2B5EF4-FFF2-40B4-BE49-F238E27FC236}">
                <a16:creationId xmlns:a16="http://schemas.microsoft.com/office/drawing/2014/main" id="{D7B7D567-5FB7-9B29-F805-088106D62BA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670863" y="836124"/>
            <a:ext cx="1256400" cy="798377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30" name="Symbol zastępczy tekstu 9">
            <a:extLst>
              <a:ext uri="{FF2B5EF4-FFF2-40B4-BE49-F238E27FC236}">
                <a16:creationId xmlns:a16="http://schemas.microsoft.com/office/drawing/2014/main" id="{CC4FE085-C3C6-BC57-DAD0-986D816FBB1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083675" y="1801449"/>
            <a:ext cx="2413000" cy="325438"/>
          </a:xfrm>
          <a:prstGeom prst="rect">
            <a:avLst/>
          </a:prstGeom>
        </p:spPr>
        <p:txBody>
          <a:bodyPr lIns="0" tIns="36000" rIns="0" bIns="36000" anchor="ctr" anchorCtr="0">
            <a:normAutofit/>
          </a:bodyPr>
          <a:lstStyle>
            <a:lvl1pPr marL="0" indent="0" algn="ctr">
              <a:buNone/>
              <a:defRPr sz="1400" b="1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MAŁY NAGŁÓWEK</a:t>
            </a:r>
          </a:p>
        </p:txBody>
      </p:sp>
      <p:sp>
        <p:nvSpPr>
          <p:cNvPr id="31" name="Symbol zastępczy tekstu 10">
            <a:extLst>
              <a:ext uri="{FF2B5EF4-FFF2-40B4-BE49-F238E27FC236}">
                <a16:creationId xmlns:a16="http://schemas.microsoft.com/office/drawing/2014/main" id="{573B91DF-5F87-4F46-22DA-8AB5324B186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083675" y="2151291"/>
            <a:ext cx="2413000" cy="91639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porta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diam</a:t>
            </a:r>
            <a:r>
              <a:rPr lang="pl-PL" dirty="0"/>
              <a:t>,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porttitor</a:t>
            </a:r>
            <a:r>
              <a:rPr lang="pl-PL" dirty="0"/>
              <a:t>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lacinia</a:t>
            </a:r>
            <a:r>
              <a:rPr lang="pl-PL" dirty="0"/>
              <a:t> at. </a:t>
            </a:r>
          </a:p>
        </p:txBody>
      </p:sp>
      <p:pic>
        <p:nvPicPr>
          <p:cNvPr id="15" name="Obraz 14">
            <a:extLst>
              <a:ext uri="{FF2B5EF4-FFF2-40B4-BE49-F238E27FC236}">
                <a16:creationId xmlns:a16="http://schemas.microsoft.com/office/drawing/2014/main" id="{C15BE7E7-98BA-5DB2-E55C-E846456F10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8026" y="2881800"/>
            <a:ext cx="1094400" cy="1094400"/>
          </a:xfrm>
          <a:prstGeom prst="rect">
            <a:avLst/>
          </a:prstGeom>
        </p:spPr>
      </p:pic>
      <p:sp>
        <p:nvSpPr>
          <p:cNvPr id="32" name="Prostokąt 31">
            <a:extLst>
              <a:ext uri="{FF2B5EF4-FFF2-40B4-BE49-F238E27FC236}">
                <a16:creationId xmlns:a16="http://schemas.microsoft.com/office/drawing/2014/main" id="{759C53F5-91CF-ADDC-E588-17950367934C}"/>
              </a:ext>
            </a:extLst>
          </p:cNvPr>
          <p:cNvSpPr/>
          <p:nvPr userDrawn="1"/>
        </p:nvSpPr>
        <p:spPr>
          <a:xfrm rot="5400000">
            <a:off x="1989934" y="4853324"/>
            <a:ext cx="550863" cy="3429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038389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OPR_Tekst_Ko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val 5">
            <a:extLst>
              <a:ext uri="{FF2B5EF4-FFF2-40B4-BE49-F238E27FC236}">
                <a16:creationId xmlns:a16="http://schemas.microsoft.com/office/drawing/2014/main" id="{1A252205-DEBD-4AA9-8B15-9164EA328F7C}"/>
              </a:ext>
            </a:extLst>
          </p:cNvPr>
          <p:cNvSpPr/>
          <p:nvPr userDrawn="1"/>
        </p:nvSpPr>
        <p:spPr>
          <a:xfrm>
            <a:off x="8736735" y="3248725"/>
            <a:ext cx="3060000" cy="3060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Symbol zastępczy tekstu 10">
            <a:extLst>
              <a:ext uri="{FF2B5EF4-FFF2-40B4-BE49-F238E27FC236}">
                <a16:creationId xmlns:a16="http://schemas.microsoft.com/office/drawing/2014/main" id="{7CE7BC44-C7B4-2288-A095-E1917413C06F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998567" y="4513925"/>
            <a:ext cx="2536336" cy="91639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porta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diam</a:t>
            </a:r>
            <a:r>
              <a:rPr lang="pl-PL" dirty="0"/>
              <a:t>,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porttitor</a:t>
            </a:r>
            <a:r>
              <a:rPr lang="pl-PL" dirty="0"/>
              <a:t>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lacinia</a:t>
            </a:r>
            <a:r>
              <a:rPr lang="pl-PL" dirty="0"/>
              <a:t> at. </a:t>
            </a:r>
          </a:p>
        </p:txBody>
      </p:sp>
      <p:sp>
        <p:nvSpPr>
          <p:cNvPr id="20" name="Symbol zastępczy tekstu 9">
            <a:extLst>
              <a:ext uri="{FF2B5EF4-FFF2-40B4-BE49-F238E27FC236}">
                <a16:creationId xmlns:a16="http://schemas.microsoft.com/office/drawing/2014/main" id="{79DEC312-76E7-60B2-3D23-69E8267A978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218985" y="4052917"/>
            <a:ext cx="2095501" cy="325438"/>
          </a:xfrm>
          <a:prstGeom prst="rect">
            <a:avLst/>
          </a:prstGeom>
        </p:spPr>
        <p:txBody>
          <a:bodyPr lIns="0" tIns="36000" rIns="0" bIns="36000" anchor="ctr" anchorCtr="0">
            <a:noAutofit/>
          </a:bodyPr>
          <a:lstStyle>
            <a:lvl1pPr marL="0" indent="0" algn="ctr">
              <a:buNone/>
              <a:defRPr sz="2800" b="1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1234567</a:t>
            </a:r>
          </a:p>
        </p:txBody>
      </p:sp>
      <p:sp>
        <p:nvSpPr>
          <p:cNvPr id="15" name="Oval 5">
            <a:extLst>
              <a:ext uri="{FF2B5EF4-FFF2-40B4-BE49-F238E27FC236}">
                <a16:creationId xmlns:a16="http://schemas.microsoft.com/office/drawing/2014/main" id="{9A9B4C85-31A3-2EBB-2ED9-3E51D42B1E4F}"/>
              </a:ext>
            </a:extLst>
          </p:cNvPr>
          <p:cNvSpPr/>
          <p:nvPr userDrawn="1"/>
        </p:nvSpPr>
        <p:spPr>
          <a:xfrm>
            <a:off x="5902731" y="2730869"/>
            <a:ext cx="3060000" cy="3060000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Symbol zastępczy tekstu 10">
            <a:extLst>
              <a:ext uri="{FF2B5EF4-FFF2-40B4-BE49-F238E27FC236}">
                <a16:creationId xmlns:a16="http://schemas.microsoft.com/office/drawing/2014/main" id="{666562DE-8B06-459E-582A-14E1BF81614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164563" y="3996069"/>
            <a:ext cx="2536336" cy="91639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porta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diam</a:t>
            </a:r>
            <a:r>
              <a:rPr lang="pl-PL" dirty="0"/>
              <a:t>,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porttitor</a:t>
            </a:r>
            <a:r>
              <a:rPr lang="pl-PL" dirty="0"/>
              <a:t>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lacinia</a:t>
            </a:r>
            <a:r>
              <a:rPr lang="pl-PL" dirty="0"/>
              <a:t> at. </a:t>
            </a:r>
          </a:p>
        </p:txBody>
      </p:sp>
      <p:sp>
        <p:nvSpPr>
          <p:cNvPr id="17" name="Symbol zastępczy tekstu 9">
            <a:extLst>
              <a:ext uri="{FF2B5EF4-FFF2-40B4-BE49-F238E27FC236}">
                <a16:creationId xmlns:a16="http://schemas.microsoft.com/office/drawing/2014/main" id="{4EB423E7-B911-B0BF-B41D-462D86C1177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384981" y="3535061"/>
            <a:ext cx="2095501" cy="325438"/>
          </a:xfrm>
          <a:prstGeom prst="rect">
            <a:avLst/>
          </a:prstGeom>
        </p:spPr>
        <p:txBody>
          <a:bodyPr lIns="0" tIns="36000" rIns="0" bIns="36000" anchor="ctr" anchorCtr="0">
            <a:noAutofit/>
          </a:bodyPr>
          <a:lstStyle>
            <a:lvl1pPr marL="0" indent="0" algn="ctr">
              <a:buNone/>
              <a:defRPr sz="2800" b="1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1234567</a:t>
            </a: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F29FC533-4CD7-33A7-5D34-042E3C3BA2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5688" y="1191600"/>
            <a:ext cx="4093022" cy="975600"/>
          </a:xfrm>
          <a:prstGeom prst="rect">
            <a:avLst/>
          </a:prstGeom>
        </p:spPr>
        <p:txBody>
          <a:bodyPr lIns="0" tIns="36000" rIns="0" bIns="36000">
            <a:normAutofit/>
          </a:bodyPr>
          <a:lstStyle>
            <a:lvl1pPr>
              <a:defRPr sz="3200" b="1" baseline="0"/>
            </a:lvl1pPr>
          </a:lstStyle>
          <a:p>
            <a:r>
              <a:rPr lang="pl-PL" dirty="0"/>
              <a:t>TYTUŁ SLAJDU</a:t>
            </a:r>
            <a:br>
              <a:rPr lang="pl-PL" dirty="0"/>
            </a:br>
            <a:r>
              <a:rPr lang="pl-PL" dirty="0"/>
              <a:t>Z LICZBAMI</a:t>
            </a:r>
          </a:p>
        </p:txBody>
      </p:sp>
      <p:sp>
        <p:nvSpPr>
          <p:cNvPr id="4" name="Oval 5">
            <a:extLst>
              <a:ext uri="{FF2B5EF4-FFF2-40B4-BE49-F238E27FC236}">
                <a16:creationId xmlns:a16="http://schemas.microsoft.com/office/drawing/2014/main" id="{1247BC3E-BB59-232C-1FA1-0038605C5CFC}"/>
              </a:ext>
            </a:extLst>
          </p:cNvPr>
          <p:cNvSpPr/>
          <p:nvPr userDrawn="1"/>
        </p:nvSpPr>
        <p:spPr>
          <a:xfrm>
            <a:off x="7891397" y="549275"/>
            <a:ext cx="3060000" cy="3060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F8722053-CC06-35E1-3833-E97CFCBD6B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3721" y="3033274"/>
            <a:ext cx="1093857" cy="1093857"/>
          </a:xfrm>
          <a:prstGeom prst="rect">
            <a:avLst/>
          </a:prstGeom>
        </p:spPr>
      </p:pic>
      <p:sp>
        <p:nvSpPr>
          <p:cNvPr id="7" name="Symbol zastępczy tekstu 9">
            <a:extLst>
              <a:ext uri="{FF2B5EF4-FFF2-40B4-BE49-F238E27FC236}">
                <a16:creationId xmlns:a16="http://schemas.microsoft.com/office/drawing/2014/main" id="{922356B8-2136-2086-8393-7D8A1004EC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55689" y="824400"/>
            <a:ext cx="4093022" cy="325438"/>
          </a:xfrm>
          <a:prstGeom prst="rect">
            <a:avLst/>
          </a:prstGeom>
        </p:spPr>
        <p:txBody>
          <a:bodyPr lIns="0" tIns="36000" rIns="0" bIns="36000" anchor="ctr" anchorCtr="0">
            <a:normAutofit/>
          </a:bodyPr>
          <a:lstStyle>
            <a:lvl1pPr marL="0" indent="0">
              <a:buNone/>
              <a:defRPr sz="1400" b="1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MAŁY NAGŁÓWEK</a:t>
            </a:r>
          </a:p>
        </p:txBody>
      </p:sp>
      <p:sp>
        <p:nvSpPr>
          <p:cNvPr id="8" name="Symbol zastępczy tekstu 4">
            <a:extLst>
              <a:ext uri="{FF2B5EF4-FFF2-40B4-BE49-F238E27FC236}">
                <a16:creationId xmlns:a16="http://schemas.microsoft.com/office/drawing/2014/main" id="{0B28827A-3505-00DC-67F5-A79EE48A2D7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55690" y="2242457"/>
            <a:ext cx="4093022" cy="3707493"/>
          </a:xfrm>
          <a:prstGeom prst="rect">
            <a:avLst/>
          </a:prstGeom>
        </p:spPr>
        <p:txBody>
          <a:bodyPr lIns="0" tIns="36000" rIns="0" bIns="36000">
            <a:normAutofit/>
          </a:bodyPr>
          <a:lstStyle>
            <a:lvl1pPr marL="0" marR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>
                <a:solidFill>
                  <a:schemeClr val="tx1"/>
                </a:solidFill>
              </a:defRPr>
            </a:lvl1pPr>
          </a:lstStyle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Lorem ipsum dolor sit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amet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adipiscing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elit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porta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diam, at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porttitor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lacinia at. Nunc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pretium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bibendum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dignissim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tortor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sed maximus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fringilla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ante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neque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eu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luctus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ligula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mauris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non ante.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ac magna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rutrum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turpis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at, convallis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Donec id eros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pretium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elementum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posuere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dolor.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Fusce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aliquet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sed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scelerisque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iaculis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orci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neque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in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consequat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odio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pulvinar non.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at pharetra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metus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Phasellus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quis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tempus ante. Morbi convallis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ipsum, at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posuere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sem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accumsan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in. Mauris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vulputate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</a:t>
            </a:r>
            <a:endParaRPr kumimoji="0" lang="pl-PL" sz="13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Aptos" panose="020B0004020202020204" pitchFamily="34" charset="0"/>
              <a:ea typeface="Open Sans" panose="020B0606030504020204" pitchFamily="34" charset="0"/>
              <a:cs typeface="Poppins" panose="00000500000000000000" pitchFamily="2" charset="0"/>
            </a:endParaRPr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32B4CAE2-75EB-7FD9-45CD-1D244A828A03}"/>
              </a:ext>
            </a:extLst>
          </p:cNvPr>
          <p:cNvSpPr/>
          <p:nvPr userDrawn="1"/>
        </p:nvSpPr>
        <p:spPr>
          <a:xfrm>
            <a:off x="0" y="0"/>
            <a:ext cx="5588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Symbol zastępczy tekstu 10">
            <a:extLst>
              <a:ext uri="{FF2B5EF4-FFF2-40B4-BE49-F238E27FC236}">
                <a16:creationId xmlns:a16="http://schemas.microsoft.com/office/drawing/2014/main" id="{BEE00EC4-B485-FEAD-238E-5780BF605E1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153229" y="1814475"/>
            <a:ext cx="2536336" cy="91639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porta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diam</a:t>
            </a:r>
            <a:r>
              <a:rPr lang="pl-PL" dirty="0"/>
              <a:t>,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porttitor</a:t>
            </a:r>
            <a:r>
              <a:rPr lang="pl-PL" dirty="0"/>
              <a:t>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lacinia</a:t>
            </a:r>
            <a:r>
              <a:rPr lang="pl-PL" dirty="0"/>
              <a:t> at. </a:t>
            </a:r>
          </a:p>
        </p:txBody>
      </p:sp>
      <p:sp>
        <p:nvSpPr>
          <p:cNvPr id="14" name="Symbol zastępczy tekstu 9">
            <a:extLst>
              <a:ext uri="{FF2B5EF4-FFF2-40B4-BE49-F238E27FC236}">
                <a16:creationId xmlns:a16="http://schemas.microsoft.com/office/drawing/2014/main" id="{B33AD8AE-9538-152D-96ED-377685C1819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373647" y="1353467"/>
            <a:ext cx="2095501" cy="325438"/>
          </a:xfrm>
          <a:prstGeom prst="rect">
            <a:avLst/>
          </a:prstGeom>
        </p:spPr>
        <p:txBody>
          <a:bodyPr lIns="0" tIns="36000" rIns="0" bIns="36000" anchor="ctr" anchorCtr="0">
            <a:noAutofit/>
          </a:bodyPr>
          <a:lstStyle>
            <a:lvl1pPr marL="0" indent="0" algn="ctr">
              <a:buNone/>
              <a:defRPr sz="2800" b="1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1234567</a:t>
            </a:r>
          </a:p>
        </p:txBody>
      </p:sp>
    </p:spTree>
    <p:extLst>
      <p:ext uri="{BB962C8B-B14F-4D97-AF65-F5344CB8AC3E}">
        <p14:creationId xmlns:p14="http://schemas.microsoft.com/office/powerpoint/2010/main" val="40652527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WOPR_Tekst_Wyk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29FC533-4CD7-33A7-5D34-042E3C3BA2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5688" y="1191600"/>
            <a:ext cx="4500562" cy="975600"/>
          </a:xfrm>
          <a:prstGeom prst="rect">
            <a:avLst/>
          </a:prstGeom>
        </p:spPr>
        <p:txBody>
          <a:bodyPr lIns="0" tIns="36000" rIns="0" bIns="36000">
            <a:normAutofit/>
          </a:bodyPr>
          <a:lstStyle>
            <a:lvl1pPr>
              <a:defRPr sz="3200" b="1" baseline="0"/>
            </a:lvl1pPr>
          </a:lstStyle>
          <a:p>
            <a:r>
              <a:rPr lang="pl-PL" dirty="0"/>
              <a:t>TYTUŁ SLAJDU</a:t>
            </a:r>
            <a:br>
              <a:rPr lang="pl-PL" dirty="0"/>
            </a:br>
            <a:r>
              <a:rPr lang="pl-PL" dirty="0"/>
              <a:t>Z WYKRESEM</a:t>
            </a:r>
          </a:p>
        </p:txBody>
      </p:sp>
      <p:sp>
        <p:nvSpPr>
          <p:cNvPr id="7" name="Symbol zastępczy tekstu 9">
            <a:extLst>
              <a:ext uri="{FF2B5EF4-FFF2-40B4-BE49-F238E27FC236}">
                <a16:creationId xmlns:a16="http://schemas.microsoft.com/office/drawing/2014/main" id="{922356B8-2136-2086-8393-7D8A1004EC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55688" y="824400"/>
            <a:ext cx="4500561" cy="325438"/>
          </a:xfrm>
          <a:prstGeom prst="rect">
            <a:avLst/>
          </a:prstGeom>
        </p:spPr>
        <p:txBody>
          <a:bodyPr lIns="0" tIns="36000" rIns="0" bIns="36000" anchor="ctr" anchorCtr="0">
            <a:normAutofit/>
          </a:bodyPr>
          <a:lstStyle>
            <a:lvl1pPr marL="0" indent="0">
              <a:buNone/>
              <a:defRPr sz="1400" b="1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MAŁY NAGŁÓWEK</a:t>
            </a:r>
          </a:p>
        </p:txBody>
      </p:sp>
      <p:sp>
        <p:nvSpPr>
          <p:cNvPr id="8" name="Symbol zastępczy tekstu 4">
            <a:extLst>
              <a:ext uri="{FF2B5EF4-FFF2-40B4-BE49-F238E27FC236}">
                <a16:creationId xmlns:a16="http://schemas.microsoft.com/office/drawing/2014/main" id="{0B28827A-3505-00DC-67F5-A79EE48A2D7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55689" y="2242457"/>
            <a:ext cx="4500559" cy="3707493"/>
          </a:xfrm>
          <a:prstGeom prst="rect">
            <a:avLst/>
          </a:prstGeom>
        </p:spPr>
        <p:txBody>
          <a:bodyPr lIns="0" tIns="36000" rIns="0" bIns="36000">
            <a:normAutofit/>
          </a:bodyPr>
          <a:lstStyle>
            <a:lvl1pPr marL="0" marR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>
                <a:solidFill>
                  <a:schemeClr val="tx1"/>
                </a:solidFill>
              </a:defRPr>
            </a:lvl1pPr>
          </a:lstStyle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Lorem ipsum dolor sit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amet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adipiscing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elit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porta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diam, at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porttitor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lacinia at. Nunc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pretium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bibendum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dignissim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tortor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sed maximus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fringilla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ante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neque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eu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luctus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ligula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mauris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non ante.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ac magna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rutrum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turpis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at, convallis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Donec id eros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pretium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elementum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posuere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dolor.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Fusce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aliquet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sed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scelerisque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iaculis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orci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neque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in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consequat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odio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pulvinar non.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at pharetra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metus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Phasellus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quis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tempus ante. Morbi convallis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ipsum, at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posuere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sem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accumsan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in. Mauris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vulputate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Phasellus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quis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tempus ante. Morbi convallis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ipsum, at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posuere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sem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accumsan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in. </a:t>
            </a:r>
            <a:endParaRPr kumimoji="0" lang="pl-PL" sz="13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Aptos" panose="020B0004020202020204" pitchFamily="34" charset="0"/>
              <a:ea typeface="Open Sans" panose="020B0606030504020204" pitchFamily="34" charset="0"/>
              <a:cs typeface="Poppins" panose="00000500000000000000" pitchFamily="2" charset="0"/>
            </a:endParaRPr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32B4CAE2-75EB-7FD9-45CD-1D244A828A03}"/>
              </a:ext>
            </a:extLst>
          </p:cNvPr>
          <p:cNvSpPr/>
          <p:nvPr userDrawn="1"/>
        </p:nvSpPr>
        <p:spPr>
          <a:xfrm>
            <a:off x="0" y="0"/>
            <a:ext cx="5588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Symbol zastępczy wykresu 4">
            <a:extLst>
              <a:ext uri="{FF2B5EF4-FFF2-40B4-BE49-F238E27FC236}">
                <a16:creationId xmlns:a16="http://schemas.microsoft.com/office/drawing/2014/main" id="{DBBAD827-EB31-7504-D9B2-EA8753E674AE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6096000" y="908050"/>
            <a:ext cx="5040313" cy="5041900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47566B08-E49E-895A-7D92-4FAFCED87C9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4676" y="5549996"/>
            <a:ext cx="1093857" cy="1093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958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OPR_Tytulowy_v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26D39DC8-0F71-4F6F-934D-9721EC3F64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800" y="3429000"/>
            <a:ext cx="10658475" cy="828675"/>
          </a:xfrm>
          <a:prstGeom prst="rect">
            <a:avLst/>
          </a:prstGeom>
        </p:spPr>
        <p:txBody>
          <a:bodyPr lIns="0" rIns="0" anchor="ctr" anchorCtr="0">
            <a:noAutofit/>
          </a:bodyPr>
          <a:lstStyle>
            <a:lvl1pPr algn="ctr">
              <a:defRPr sz="5400" b="1" baseline="0">
                <a:solidFill>
                  <a:schemeClr val="accent1"/>
                </a:solidFill>
              </a:defRPr>
            </a:lvl1pPr>
          </a:lstStyle>
          <a:p>
            <a:r>
              <a:rPr lang="pl-PL" dirty="0"/>
              <a:t>TYTUŁ PREZENTACJI</a:t>
            </a:r>
          </a:p>
        </p:txBody>
      </p:sp>
      <p:sp>
        <p:nvSpPr>
          <p:cNvPr id="11" name="Symbol zastępczy tekstu 10">
            <a:extLst>
              <a:ext uri="{FF2B5EF4-FFF2-40B4-BE49-F238E27FC236}">
                <a16:creationId xmlns:a16="http://schemas.microsoft.com/office/drawing/2014/main" id="{539E819A-FE87-CBD4-B63E-D8018C57ACC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16050" y="4293301"/>
            <a:ext cx="9359900" cy="1078800"/>
          </a:xfrm>
          <a:prstGeom prst="rect">
            <a:avLst/>
          </a:prstGeom>
        </p:spPr>
        <p:txBody>
          <a:bodyPr lIns="0" tIns="0" rIns="0" bIns="36000">
            <a:normAutofit/>
          </a:bodyPr>
          <a:lstStyle>
            <a:lvl1pPr marL="0" indent="0" algn="ctr">
              <a:lnSpc>
                <a:spcPct val="150000"/>
              </a:lnSpc>
              <a:spcBef>
                <a:spcPts val="0"/>
              </a:spcBef>
              <a:buNone/>
              <a:defRPr sz="1300" baseline="0"/>
            </a:lvl1pPr>
            <a:lvl2pPr>
              <a:defRPr sz="1300" baseline="0"/>
            </a:lvl2pPr>
            <a:lvl3pPr>
              <a:defRPr sz="1300" baseline="0"/>
            </a:lvl3pPr>
            <a:lvl4pPr>
              <a:defRPr sz="1300" baseline="0"/>
            </a:lvl4pPr>
            <a:lvl5pPr>
              <a:defRPr sz="1300" baseline="0"/>
            </a:lvl5pPr>
          </a:lstStyle>
          <a:p>
            <a:pPr lvl="0"/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elit. </a:t>
            </a:r>
            <a:r>
              <a:rPr lang="pl-PL" dirty="0" err="1"/>
              <a:t>Proin</a:t>
            </a:r>
            <a:r>
              <a:rPr lang="pl-PL" dirty="0"/>
              <a:t> </a:t>
            </a:r>
            <a:r>
              <a:rPr lang="pl-PL" dirty="0" err="1"/>
              <a:t>sed</a:t>
            </a:r>
            <a:r>
              <a:rPr lang="pl-PL" dirty="0"/>
              <a:t> </a:t>
            </a:r>
            <a:r>
              <a:rPr lang="pl-PL" dirty="0" err="1"/>
              <a:t>diam</a:t>
            </a:r>
            <a:r>
              <a:rPr lang="pl-PL" dirty="0"/>
              <a:t> </a:t>
            </a:r>
            <a:r>
              <a:rPr lang="pl-PL" dirty="0" err="1"/>
              <a:t>sapien</a:t>
            </a:r>
            <a:r>
              <a:rPr lang="pl-PL" dirty="0"/>
              <a:t>. </a:t>
            </a:r>
          </a:p>
          <a:p>
            <a:pPr lvl="0"/>
            <a:r>
              <a:rPr lang="pl-PL" dirty="0" err="1"/>
              <a:t>Mauris</a:t>
            </a:r>
            <a:r>
              <a:rPr lang="pl-PL" dirty="0"/>
              <a:t> elit </a:t>
            </a:r>
            <a:r>
              <a:rPr lang="pl-PL" dirty="0" err="1"/>
              <a:t>dui</a:t>
            </a:r>
            <a:r>
              <a:rPr lang="pl-PL" dirty="0"/>
              <a:t>, </a:t>
            </a:r>
            <a:r>
              <a:rPr lang="pl-PL" dirty="0" err="1"/>
              <a:t>egestas</a:t>
            </a:r>
            <a:r>
              <a:rPr lang="pl-PL" dirty="0"/>
              <a:t> in </a:t>
            </a:r>
            <a:r>
              <a:rPr lang="pl-PL" dirty="0" err="1"/>
              <a:t>facilisis</a:t>
            </a:r>
            <a:r>
              <a:rPr lang="pl-PL" dirty="0"/>
              <a:t> a, </a:t>
            </a:r>
            <a:r>
              <a:rPr lang="pl-PL" dirty="0" err="1"/>
              <a:t>imperdiet</a:t>
            </a:r>
            <a:r>
              <a:rPr lang="pl-PL" dirty="0"/>
              <a:t> vel </a:t>
            </a:r>
            <a:r>
              <a:rPr lang="pl-PL" dirty="0" err="1"/>
              <a:t>dolor</a:t>
            </a:r>
            <a:r>
              <a:rPr lang="pl-PL" dirty="0"/>
              <a:t>.</a:t>
            </a:r>
          </a:p>
        </p:txBody>
      </p:sp>
      <p:sp>
        <p:nvSpPr>
          <p:cNvPr id="13" name="Symbol zastępczy tekstu 12">
            <a:extLst>
              <a:ext uri="{FF2B5EF4-FFF2-40B4-BE49-F238E27FC236}">
                <a16:creationId xmlns:a16="http://schemas.microsoft.com/office/drawing/2014/main" id="{580C60CA-DCFB-EF98-3368-C189B502A4D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6762" y="3067000"/>
            <a:ext cx="10658475" cy="338554"/>
          </a:xfrm>
          <a:prstGeom prst="rect">
            <a:avLst/>
          </a:prstGeom>
        </p:spPr>
        <p:txBody>
          <a:bodyPr lIns="0" tIns="36000" rIns="0" bIns="36000">
            <a:normAutofit/>
          </a:bodyPr>
          <a:lstStyle>
            <a:lvl1pPr marL="0" indent="0" algn="ctr">
              <a:buNone/>
              <a:defRPr sz="1600" b="1">
                <a:latin typeface="+mj-lt"/>
              </a:defRPr>
            </a:lvl1pPr>
            <a:lvl2pPr>
              <a:defRPr sz="1600" b="1">
                <a:latin typeface="+mj-lt"/>
              </a:defRPr>
            </a:lvl2pPr>
            <a:lvl3pPr>
              <a:defRPr sz="1600" b="1">
                <a:latin typeface="+mj-lt"/>
              </a:defRPr>
            </a:lvl3pPr>
            <a:lvl4pPr>
              <a:defRPr sz="1600" b="1">
                <a:latin typeface="+mj-lt"/>
              </a:defRPr>
            </a:lvl4pPr>
            <a:lvl5pPr>
              <a:defRPr sz="1600" b="1">
                <a:latin typeface="+mj-lt"/>
              </a:defRPr>
            </a:lvl5pPr>
          </a:lstStyle>
          <a:p>
            <a:pPr lvl="0"/>
            <a:r>
              <a:rPr lang="pl-PL" dirty="0"/>
              <a:t>MAŁY NAGŁÓWEK</a:t>
            </a: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9271C06A-28CD-6911-DC8D-C78421A085B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7929" y="926633"/>
            <a:ext cx="1796142" cy="1796142"/>
          </a:xfrm>
          <a:prstGeom prst="rect">
            <a:avLst/>
          </a:prstGeom>
        </p:spPr>
      </p:pic>
      <p:sp>
        <p:nvSpPr>
          <p:cNvPr id="15" name="pole tekstowe 14">
            <a:extLst>
              <a:ext uri="{FF2B5EF4-FFF2-40B4-BE49-F238E27FC236}">
                <a16:creationId xmlns:a16="http://schemas.microsoft.com/office/drawing/2014/main" id="{1254032D-32E4-3802-7892-D577B5B17F5F}"/>
              </a:ext>
            </a:extLst>
          </p:cNvPr>
          <p:cNvSpPr txBox="1"/>
          <p:nvPr userDrawn="1"/>
        </p:nvSpPr>
        <p:spPr>
          <a:xfrm>
            <a:off x="766764" y="6390960"/>
            <a:ext cx="10658474" cy="241980"/>
          </a:xfrm>
          <a:prstGeom prst="rect">
            <a:avLst/>
          </a:prstGeom>
          <a:noFill/>
        </p:spPr>
        <p:txBody>
          <a:bodyPr wrap="square" lIns="0" tIns="36000" rIns="0" bIns="36000" anchor="ctr" anchorCtr="0">
            <a:spAutoFit/>
          </a:bodyPr>
          <a:lstStyle/>
          <a:p>
            <a:pPr algn="ctr"/>
            <a:r>
              <a:rPr lang="pl-PL" sz="1100" dirty="0">
                <a:solidFill>
                  <a:schemeClr val="bg1">
                    <a:alpha val="70000"/>
                  </a:schemeClr>
                </a:solidFill>
              </a:rPr>
              <a:t>Niniejszy materiał, jego kopiowanie, odtwarzanie, udostępnianie i wykorzystanie bez zgody Wodnego Ochotniczego Pogotowia Ratunkowego zabronione</a:t>
            </a:r>
          </a:p>
        </p:txBody>
      </p:sp>
      <p:sp>
        <p:nvSpPr>
          <p:cNvPr id="18" name="Symbol zastępczy tekstu 17">
            <a:extLst>
              <a:ext uri="{FF2B5EF4-FFF2-40B4-BE49-F238E27FC236}">
                <a16:creationId xmlns:a16="http://schemas.microsoft.com/office/drawing/2014/main" id="{69D8DE09-298E-A5AE-6926-7E8B37D1901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66763" y="5633583"/>
            <a:ext cx="10658474" cy="411256"/>
          </a:xfrm>
          <a:prstGeom prst="rect">
            <a:avLst/>
          </a:prstGeom>
        </p:spPr>
        <p:txBody>
          <a:bodyPr lIns="0" tIns="36000" rIns="0" bIns="36000" anchor="ctr" anchorCtr="0">
            <a:normAutofit/>
          </a:bodyPr>
          <a:lstStyle>
            <a:lvl1pPr marL="0" indent="0" algn="ctr">
              <a:buNone/>
              <a:defRPr sz="1600" b="1">
                <a:solidFill>
                  <a:schemeClr val="accent2"/>
                </a:solidFill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pl-PL" dirty="0"/>
              <a:t>PREZENTER: IMIĘ NAZWISKO</a:t>
            </a:r>
          </a:p>
        </p:txBody>
      </p:sp>
    </p:spTree>
    <p:extLst>
      <p:ext uri="{BB962C8B-B14F-4D97-AF65-F5344CB8AC3E}">
        <p14:creationId xmlns:p14="http://schemas.microsoft.com/office/powerpoint/2010/main" val="385191946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OPR_Koncow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Obraz 11">
            <a:extLst>
              <a:ext uri="{FF2B5EF4-FFF2-40B4-BE49-F238E27FC236}">
                <a16:creationId xmlns:a16="http://schemas.microsoft.com/office/drawing/2014/main" id="{CDE120D0-6DF9-F6D3-7CFA-0255198D0A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2000" y="2808000"/>
            <a:ext cx="2484000" cy="2484000"/>
          </a:xfrm>
          <a:prstGeom prst="rect">
            <a:avLst/>
          </a:prstGeom>
        </p:spPr>
      </p:pic>
      <p:sp>
        <p:nvSpPr>
          <p:cNvPr id="13" name="Dowolny kształt: kształt 12">
            <a:extLst>
              <a:ext uri="{FF2B5EF4-FFF2-40B4-BE49-F238E27FC236}">
                <a16:creationId xmlns:a16="http://schemas.microsoft.com/office/drawing/2014/main" id="{06EB32A5-75A9-8B3F-3DD8-DF20234CFC6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4025900"/>
          </a:xfrm>
          <a:custGeom>
            <a:avLst/>
            <a:gdLst>
              <a:gd name="connsiteX0" fmla="*/ 0 w 12192000"/>
              <a:gd name="connsiteY0" fmla="*/ 0 h 4025900"/>
              <a:gd name="connsiteX1" fmla="*/ 12192000 w 12192000"/>
              <a:gd name="connsiteY1" fmla="*/ 0 h 4025900"/>
              <a:gd name="connsiteX2" fmla="*/ 12192000 w 12192000"/>
              <a:gd name="connsiteY2" fmla="*/ 4025900 h 4025900"/>
              <a:gd name="connsiteX3" fmla="*/ 11823571 w 12192000"/>
              <a:gd name="connsiteY3" fmla="*/ 4025900 h 4025900"/>
              <a:gd name="connsiteX4" fmla="*/ 11800767 w 12192000"/>
              <a:gd name="connsiteY4" fmla="*/ 3799694 h 4025900"/>
              <a:gd name="connsiteX5" fmla="*/ 10584000 w 12192000"/>
              <a:gd name="connsiteY5" fmla="*/ 2808000 h 4025900"/>
              <a:gd name="connsiteX6" fmla="*/ 9367233 w 12192000"/>
              <a:gd name="connsiteY6" fmla="*/ 3799694 h 4025900"/>
              <a:gd name="connsiteX7" fmla="*/ 9344430 w 12192000"/>
              <a:gd name="connsiteY7" fmla="*/ 4025900 h 4025900"/>
              <a:gd name="connsiteX8" fmla="*/ 0 w 12192000"/>
              <a:gd name="connsiteY8" fmla="*/ 4025900 h 4025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4025900">
                <a:moveTo>
                  <a:pt x="0" y="0"/>
                </a:moveTo>
                <a:lnTo>
                  <a:pt x="12192000" y="0"/>
                </a:lnTo>
                <a:lnTo>
                  <a:pt x="12192000" y="4025900"/>
                </a:lnTo>
                <a:lnTo>
                  <a:pt x="11823571" y="4025900"/>
                </a:lnTo>
                <a:lnTo>
                  <a:pt x="11800767" y="3799694"/>
                </a:lnTo>
                <a:cubicBezTo>
                  <a:pt x="11684955" y="3233735"/>
                  <a:pt x="11184196" y="2808000"/>
                  <a:pt x="10584000" y="2808000"/>
                </a:cubicBezTo>
                <a:cubicBezTo>
                  <a:pt x="9983804" y="2808000"/>
                  <a:pt x="9483045" y="3233735"/>
                  <a:pt x="9367233" y="3799694"/>
                </a:cubicBezTo>
                <a:lnTo>
                  <a:pt x="9344430" y="4025900"/>
                </a:lnTo>
                <a:lnTo>
                  <a:pt x="0" y="40259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/>
          <a:p>
            <a:endParaRPr lang="pl-PL"/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EE982FF3-C3EF-B477-0CCC-115520E4DB85}"/>
              </a:ext>
            </a:extLst>
          </p:cNvPr>
          <p:cNvSpPr txBox="1"/>
          <p:nvPr userDrawn="1"/>
        </p:nvSpPr>
        <p:spPr>
          <a:xfrm>
            <a:off x="1055688" y="6337300"/>
            <a:ext cx="10080624" cy="295860"/>
          </a:xfrm>
          <a:prstGeom prst="rect">
            <a:avLst/>
          </a:prstGeom>
          <a:noFill/>
        </p:spPr>
        <p:txBody>
          <a:bodyPr wrap="square" lIns="0" rIns="0">
            <a:normAutofit/>
          </a:bodyPr>
          <a:lstStyle/>
          <a:p>
            <a:r>
              <a:rPr lang="pl-PL" sz="1200" dirty="0">
                <a:solidFill>
                  <a:schemeClr val="bg1">
                    <a:alpha val="70000"/>
                  </a:schemeClr>
                </a:solidFill>
              </a:rPr>
              <a:t>Niniejszy materiał, jego kopiowanie, odtwarzanie, udostępnianie i wykorzystanie bez zgody Wodnego Ochotniczego Pogotowia Ratunkowego zabronione</a:t>
            </a:r>
          </a:p>
        </p:txBody>
      </p:sp>
      <p:sp>
        <p:nvSpPr>
          <p:cNvPr id="17" name="Tytuł 16">
            <a:extLst>
              <a:ext uri="{FF2B5EF4-FFF2-40B4-BE49-F238E27FC236}">
                <a16:creationId xmlns:a16="http://schemas.microsoft.com/office/drawing/2014/main" id="{309FDBFF-22DF-B341-BAD0-2F5598EED8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4800" y="4728765"/>
            <a:ext cx="8287200" cy="777875"/>
          </a:xfrm>
          <a:prstGeom prst="rect">
            <a:avLst/>
          </a:prstGeom>
        </p:spPr>
        <p:txBody>
          <a:bodyPr lIns="0" tIns="36000" rIns="0" bIns="36000"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TEKST NP. DZIĘKUJEMY!</a:t>
            </a:r>
          </a:p>
        </p:txBody>
      </p:sp>
      <p:sp>
        <p:nvSpPr>
          <p:cNvPr id="19" name="Symbol zastępczy tekstu 18">
            <a:extLst>
              <a:ext uri="{FF2B5EF4-FFF2-40B4-BE49-F238E27FC236}">
                <a16:creationId xmlns:a16="http://schemas.microsoft.com/office/drawing/2014/main" id="{456D8337-D8C5-59E1-CED7-9AE4A5AE03F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54800" y="5559681"/>
            <a:ext cx="10082213" cy="430213"/>
          </a:xfrm>
          <a:prstGeom prst="rect">
            <a:avLst/>
          </a:prstGeom>
        </p:spPr>
        <p:txBody>
          <a:bodyPr lIns="0" tIns="36000" rIns="0" bIns="3600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/>
              <a:t>TU MOŻESZ WSTAWIĆ DODATKOWE DANE JAK: WWW.WOPR.ORG.PL</a:t>
            </a:r>
          </a:p>
        </p:txBody>
      </p:sp>
    </p:spTree>
    <p:extLst>
      <p:ext uri="{BB962C8B-B14F-4D97-AF65-F5344CB8AC3E}">
        <p14:creationId xmlns:p14="http://schemas.microsoft.com/office/powerpoint/2010/main" val="31054124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1537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OPR_Tytulowy_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E8EAA4EA-E6F0-E679-D0C8-1792B01E3545}"/>
              </a:ext>
            </a:extLst>
          </p:cNvPr>
          <p:cNvSpPr/>
          <p:nvPr userDrawn="1"/>
        </p:nvSpPr>
        <p:spPr>
          <a:xfrm>
            <a:off x="9009529" y="0"/>
            <a:ext cx="318247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774335CC-1AAB-D390-ED68-35CCDB913C7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718851" y="652252"/>
            <a:ext cx="4770783" cy="5580000"/>
          </a:xfrm>
          <a:prstGeom prst="rect">
            <a:avLst/>
          </a:prstGeom>
          <a:solidFill>
            <a:schemeClr val="bg2"/>
          </a:solidFill>
        </p:spPr>
        <p:txBody>
          <a:bodyPr/>
          <a:lstStyle/>
          <a:p>
            <a:endParaRPr lang="en-US"/>
          </a:p>
        </p:txBody>
      </p:sp>
      <p:sp>
        <p:nvSpPr>
          <p:cNvPr id="6" name="Tytuł 5">
            <a:extLst>
              <a:ext uri="{FF2B5EF4-FFF2-40B4-BE49-F238E27FC236}">
                <a16:creationId xmlns:a16="http://schemas.microsoft.com/office/drawing/2014/main" id="{29901344-A771-30E4-B2F6-E13B9990DE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5688" y="2541681"/>
            <a:ext cx="5040312" cy="1438275"/>
          </a:xfrm>
          <a:prstGeom prst="rect">
            <a:avLst/>
          </a:prstGeom>
        </p:spPr>
        <p:txBody>
          <a:bodyPr lIns="0" tIns="36000" rIns="0" bIns="36000">
            <a:normAutofit/>
          </a:bodyPr>
          <a:lstStyle>
            <a:lvl1pPr>
              <a:defRPr lang="pl-PL" sz="4800" b="1" dirty="0"/>
            </a:lvl1pPr>
          </a:lstStyle>
          <a:p>
            <a:r>
              <a:rPr lang="pl-PL" dirty="0"/>
              <a:t>TYTUŁ</a:t>
            </a:r>
            <a:br>
              <a:rPr lang="pl-PL" dirty="0"/>
            </a:br>
            <a:r>
              <a:rPr lang="pl-PL" dirty="0"/>
              <a:t>PREZENTACJI</a:t>
            </a:r>
          </a:p>
        </p:txBody>
      </p:sp>
      <p:sp>
        <p:nvSpPr>
          <p:cNvPr id="9" name="Symbol zastępczy tekstu 10">
            <a:extLst>
              <a:ext uri="{FF2B5EF4-FFF2-40B4-BE49-F238E27FC236}">
                <a16:creationId xmlns:a16="http://schemas.microsoft.com/office/drawing/2014/main" id="{459B0A0D-F64B-1B93-FA8B-343585DE052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55688" y="4105508"/>
            <a:ext cx="5040312" cy="1030148"/>
          </a:xfrm>
          <a:prstGeom prst="rect">
            <a:avLst/>
          </a:prstGeom>
        </p:spPr>
        <p:txBody>
          <a:bodyPr lIns="0" tIns="0" rIns="0" bIns="36000"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1300" baseline="0"/>
            </a:lvl1pPr>
            <a:lvl2pPr>
              <a:defRPr sz="1300" baseline="0"/>
            </a:lvl2pPr>
            <a:lvl3pPr>
              <a:defRPr sz="1300" baseline="0"/>
            </a:lvl3pPr>
            <a:lvl4pPr>
              <a:defRPr sz="1300" baseline="0"/>
            </a:lvl4pPr>
            <a:lvl5pPr>
              <a:defRPr sz="1300" baseline="0"/>
            </a:lvl5pPr>
          </a:lstStyle>
          <a:p>
            <a:pPr lvl="0"/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elit. </a:t>
            </a:r>
            <a:r>
              <a:rPr lang="pl-PL" dirty="0" err="1"/>
              <a:t>Proin</a:t>
            </a:r>
            <a:r>
              <a:rPr lang="pl-PL" dirty="0"/>
              <a:t> </a:t>
            </a:r>
            <a:r>
              <a:rPr lang="pl-PL" dirty="0" err="1"/>
              <a:t>sed</a:t>
            </a:r>
            <a:r>
              <a:rPr lang="pl-PL" dirty="0"/>
              <a:t> </a:t>
            </a:r>
            <a:r>
              <a:rPr lang="pl-PL" dirty="0" err="1"/>
              <a:t>diam</a:t>
            </a:r>
            <a:r>
              <a:rPr lang="pl-PL" dirty="0"/>
              <a:t> </a:t>
            </a:r>
            <a:r>
              <a:rPr lang="pl-PL" dirty="0" err="1"/>
              <a:t>sapien</a:t>
            </a:r>
            <a:r>
              <a:rPr lang="pl-PL" dirty="0"/>
              <a:t>. </a:t>
            </a:r>
            <a:r>
              <a:rPr lang="pl-PL" dirty="0" err="1"/>
              <a:t>Mauris</a:t>
            </a:r>
            <a:r>
              <a:rPr lang="pl-PL" dirty="0"/>
              <a:t> elit </a:t>
            </a:r>
            <a:r>
              <a:rPr lang="pl-PL" dirty="0" err="1"/>
              <a:t>dui</a:t>
            </a:r>
            <a:r>
              <a:rPr lang="pl-PL" dirty="0"/>
              <a:t>, </a:t>
            </a:r>
            <a:r>
              <a:rPr lang="pl-PL" dirty="0" err="1"/>
              <a:t>egestas</a:t>
            </a:r>
            <a:r>
              <a:rPr lang="pl-PL" dirty="0"/>
              <a:t> in </a:t>
            </a:r>
            <a:r>
              <a:rPr lang="pl-PL" dirty="0" err="1"/>
              <a:t>facilisis</a:t>
            </a:r>
            <a:r>
              <a:rPr lang="pl-PL" dirty="0"/>
              <a:t> a, </a:t>
            </a:r>
            <a:r>
              <a:rPr lang="pl-PL" dirty="0" err="1"/>
              <a:t>imperdiet</a:t>
            </a:r>
            <a:r>
              <a:rPr lang="pl-PL" dirty="0"/>
              <a:t> vel </a:t>
            </a:r>
            <a:r>
              <a:rPr lang="pl-PL" dirty="0" err="1"/>
              <a:t>dolor</a:t>
            </a:r>
            <a:r>
              <a:rPr lang="pl-PL" dirty="0"/>
              <a:t>.</a:t>
            </a:r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6D6A67C9-C213-5013-0BA6-8B34F6EEC03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288" y="595313"/>
            <a:ext cx="1738312" cy="1738312"/>
          </a:xfrm>
          <a:prstGeom prst="rect">
            <a:avLst/>
          </a:prstGeom>
        </p:spPr>
      </p:pic>
      <p:sp>
        <p:nvSpPr>
          <p:cNvPr id="12" name="pole tekstowe 11">
            <a:extLst>
              <a:ext uri="{FF2B5EF4-FFF2-40B4-BE49-F238E27FC236}">
                <a16:creationId xmlns:a16="http://schemas.microsoft.com/office/drawing/2014/main" id="{CEB7EC8B-3707-9F18-A7B9-7EC5CD047CE3}"/>
              </a:ext>
            </a:extLst>
          </p:cNvPr>
          <p:cNvSpPr txBox="1"/>
          <p:nvPr userDrawn="1"/>
        </p:nvSpPr>
        <p:spPr>
          <a:xfrm>
            <a:off x="1055688" y="5902230"/>
            <a:ext cx="5060315" cy="411257"/>
          </a:xfrm>
          <a:prstGeom prst="rect">
            <a:avLst/>
          </a:prstGeom>
          <a:noFill/>
        </p:spPr>
        <p:txBody>
          <a:bodyPr wrap="square" lIns="0" tIns="36000" rIns="0" bIns="36000" anchor="ctr" anchorCtr="0">
            <a:spAutoFit/>
          </a:bodyPr>
          <a:lstStyle/>
          <a:p>
            <a:pPr algn="l"/>
            <a:r>
              <a:rPr lang="pl-PL" sz="1100" dirty="0">
                <a:solidFill>
                  <a:schemeClr val="bg2">
                    <a:lumMod val="75000"/>
                  </a:schemeClr>
                </a:solidFill>
              </a:rPr>
              <a:t>Niniejszy materiał, jego kopiowanie, odtwarzanie, udostępnianie i wykorzystanie </a:t>
            </a:r>
            <a:br>
              <a:rPr lang="pl-PL" sz="1100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pl-PL" sz="1100" dirty="0">
                <a:solidFill>
                  <a:schemeClr val="bg2">
                    <a:lumMod val="75000"/>
                  </a:schemeClr>
                </a:solidFill>
              </a:rPr>
              <a:t>bez zgody Wodnego Ochotniczego Pogotowia Ratunkowego zabronione</a:t>
            </a:r>
          </a:p>
        </p:txBody>
      </p:sp>
      <p:sp>
        <p:nvSpPr>
          <p:cNvPr id="13" name="Symbol zastępczy tekstu 17">
            <a:extLst>
              <a:ext uri="{FF2B5EF4-FFF2-40B4-BE49-F238E27FC236}">
                <a16:creationId xmlns:a16="http://schemas.microsoft.com/office/drawing/2014/main" id="{29AFB2F7-5236-50B9-D2A3-7D4E29B820C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54800" y="5490974"/>
            <a:ext cx="5007810" cy="411256"/>
          </a:xfrm>
          <a:prstGeom prst="rect">
            <a:avLst/>
          </a:prstGeom>
        </p:spPr>
        <p:txBody>
          <a:bodyPr lIns="0" tIns="36000" rIns="0" bIns="36000" anchor="ctr" anchorCtr="0">
            <a:normAutofit/>
          </a:bodyPr>
          <a:lstStyle>
            <a:lvl1pPr marL="0" indent="0" algn="l">
              <a:buNone/>
              <a:defRPr sz="1600" b="1">
                <a:solidFill>
                  <a:schemeClr val="accent1"/>
                </a:solidFill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pl-PL" dirty="0"/>
              <a:t>PREZENTER: IMIĘ NAZWISKO</a:t>
            </a:r>
          </a:p>
        </p:txBody>
      </p:sp>
    </p:spTree>
    <p:extLst>
      <p:ext uri="{BB962C8B-B14F-4D97-AF65-F5344CB8AC3E}">
        <p14:creationId xmlns:p14="http://schemas.microsoft.com/office/powerpoint/2010/main" val="57545276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OPR_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C75062ED-FF85-16EC-D203-56F35700687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55688" y="1733005"/>
            <a:ext cx="10085385" cy="4216945"/>
          </a:xfrm>
          <a:prstGeom prst="rect">
            <a:avLst/>
          </a:prstGeom>
        </p:spPr>
        <p:txBody>
          <a:bodyPr lIns="0" tIns="36000" rIns="0" bIns="36000">
            <a:normAutofit/>
          </a:bodyPr>
          <a:lstStyle>
            <a:lvl1pPr marL="0" indent="0">
              <a:lnSpc>
                <a:spcPct val="150000"/>
              </a:lnSpc>
              <a:buNone/>
              <a:defRPr sz="1300">
                <a:solidFill>
                  <a:schemeClr val="tx1"/>
                </a:solidFill>
              </a:defRPr>
            </a:lvl1pPr>
          </a:lstStyle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Lorem ipsum dolor sit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amet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adipiscing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elit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porta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diam, at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porttitor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lacinia at. Nunc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pretium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bibendum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dignissim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tortor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sed maximus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fringilla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ante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neque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eu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luctus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ligula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mauris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non ante.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ac magna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rutrum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turpis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at, convallis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Donec id eros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pretium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elementum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posuere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dolor.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Fusce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aliquet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sed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scelerisque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iaculis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orci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neque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in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consequat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odio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pulvinar non.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at pharetra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metus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Phasellus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quis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tempus ante. Morbi convallis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ipsum, at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posuere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sem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accumsan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in. Mauris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vulputate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In nec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leo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arcu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tristique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Suspendisse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nunc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massa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viverra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imperdiet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ac,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imperdiet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erat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iaculis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massa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quam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dignissim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vel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lobortis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mauris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posuere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Curabitur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tincidunt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justo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pellentesque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suscipit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eu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eu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eros. Mauris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blandit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ante vel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tortor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ultrices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non convallis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est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Vestibulum ex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massa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sodales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nec,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lobortis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nec mi. Nam convallis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mauris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ut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tempus porta.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Etiam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eget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mi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feugiat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tempor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nisi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quis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feugiat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Nunc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ullamcorper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quam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sollicitudin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ultrices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Integer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tellus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eget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egestas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rutrum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Duis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venenatis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nunc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arcu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a gravida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neque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cursus vel.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Etiam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est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purus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fermentum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aliquam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interdum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vel,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pellentesque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vel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leo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Orci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varius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natoque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penatibus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magnis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dis parturient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montes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nascetur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ridiculus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mus. Aenean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eget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odio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ut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ex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ultrices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bibendum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sit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amet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tincidunt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ex. Mauris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euismod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mauris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sit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amet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ligula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condimentum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id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scelerisque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est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Lorem ipsum dolor sit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amet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adipiscing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elit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Praesent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bibendum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purus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et convallis fermentum,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lacus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justo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rhoncus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dolor, et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condimentum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nunc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nisl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nec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lectus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Maecenas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rhoncus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id ante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eget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aliquam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Curabitur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egestas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sed ante sed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euismod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Phasellus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ultrices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leo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id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tristique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tempus,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justo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enim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elementum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purus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ac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condimentum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nisl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leo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vel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turpis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0F9B89E6-2F85-0D90-DF65-BDE8546BB11F}"/>
              </a:ext>
            </a:extLst>
          </p:cNvPr>
          <p:cNvSpPr/>
          <p:nvPr userDrawn="1"/>
        </p:nvSpPr>
        <p:spPr>
          <a:xfrm>
            <a:off x="11462795" y="0"/>
            <a:ext cx="72920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ytuł 5">
            <a:extLst>
              <a:ext uri="{FF2B5EF4-FFF2-40B4-BE49-F238E27FC236}">
                <a16:creationId xmlns:a16="http://schemas.microsoft.com/office/drawing/2014/main" id="{5E2A6966-272C-1898-98C4-81F6E816857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5688" y="1232308"/>
            <a:ext cx="10091135" cy="44934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3200" b="1" baseline="0"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TYTUŁ SLAJDU</a:t>
            </a:r>
          </a:p>
        </p:txBody>
      </p:sp>
      <p:sp>
        <p:nvSpPr>
          <p:cNvPr id="10" name="Symbol zastępczy tekstu 9">
            <a:extLst>
              <a:ext uri="{FF2B5EF4-FFF2-40B4-BE49-F238E27FC236}">
                <a16:creationId xmlns:a16="http://schemas.microsoft.com/office/drawing/2014/main" id="{EA5DAD22-BD5D-6FEE-42BC-62096F45CD0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54800" y="824400"/>
            <a:ext cx="10091135" cy="325438"/>
          </a:xfrm>
          <a:prstGeom prst="rect">
            <a:avLst/>
          </a:prstGeom>
        </p:spPr>
        <p:txBody>
          <a:bodyPr lIns="0" tIns="36000" rIns="0" bIns="36000" anchor="ctr" anchorCtr="0">
            <a:normAutofit/>
          </a:bodyPr>
          <a:lstStyle>
            <a:lvl1pPr marL="0" indent="0">
              <a:buNone/>
              <a:defRPr sz="1400" b="1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MAŁY NAGŁÓWEK</a:t>
            </a: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501B0CB4-017A-E653-4C2E-21F0B6F7CB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8697" y="5536886"/>
            <a:ext cx="1093857" cy="1093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72625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OPR_Tekst_Bez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C75062ED-FF85-16EC-D203-56F35700687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55688" y="1733005"/>
            <a:ext cx="10085385" cy="4216945"/>
          </a:xfrm>
          <a:prstGeom prst="rect">
            <a:avLst/>
          </a:prstGeom>
        </p:spPr>
        <p:txBody>
          <a:bodyPr lIns="0" tIns="36000" rIns="0" bIns="36000">
            <a:normAutofit/>
          </a:bodyPr>
          <a:lstStyle>
            <a:lvl1pPr marL="0" indent="0">
              <a:lnSpc>
                <a:spcPct val="150000"/>
              </a:lnSpc>
              <a:buNone/>
              <a:defRPr sz="1300">
                <a:solidFill>
                  <a:schemeClr val="tx1"/>
                </a:solidFill>
              </a:defRPr>
            </a:lvl1pPr>
          </a:lstStyle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Lorem ipsum dolor sit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amet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adipiscing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elit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porta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diam, at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porttitor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lacinia at. Nunc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pretium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bibendum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dignissim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tortor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sed maximus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fringilla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ante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neque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eu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luctus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ligula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mauris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non ante.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ac magna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rutrum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turpis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at, convallis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Donec id eros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pretium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elementum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posuere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dolor.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Fusce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aliquet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sed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scelerisque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iaculis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orci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neque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in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consequat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odio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pulvinar non.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at pharetra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metus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Phasellus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quis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tempus ante. Morbi convallis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ipsum, at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posuere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sem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accumsan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in. Mauris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vulputate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In nec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leo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arcu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tristique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Suspendisse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nunc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massa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viverra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imperdiet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ac,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imperdiet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erat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iaculis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massa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quam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dignissim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vel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lobortis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mauris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posuere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Curabitur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tincidunt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justo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pellentesque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suscipit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eu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eu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eros. Mauris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blandit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ante vel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tortor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ultrices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non convallis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est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Vestibulum ex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massa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sodales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nec,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lobortis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nec mi. Nam convallis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mauris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ut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tempus porta.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Etiam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eget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mi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feugiat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tempor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nisi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quis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feugiat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Nunc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ullamcorper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quam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sollicitudin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ultrices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Integer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tellus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eget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egestas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rutrum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Duis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venenatis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nunc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arcu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a gravida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neque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cursus vel.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Etiam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est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purus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fermentum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aliquam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interdum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vel,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pellentesque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vel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leo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Orci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varius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natoque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penatibus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magnis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dis parturient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montes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nascetur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ridiculus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mus. Aenean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eget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odio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ut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ex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ultrices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bibendum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sit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amet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tincidunt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ex. Mauris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euismod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mauris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sit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amet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ligula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condimentum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id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scelerisque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est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Lorem ipsum dolor sit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amet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adipiscing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elit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Praesent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bibendum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purus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et convallis fermentum,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lacus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justo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rhoncus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dolor, et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condimentum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nunc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nisl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nec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lectus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Maecenas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rhoncus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id ante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eget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aliquam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Curabitur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egestas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sed ante sed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euismod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Phasellus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ultrices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leo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id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tristique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tempus,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justo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enim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elementum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purus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ac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condimentum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nisl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leo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vel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turpis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0F9B89E6-2F85-0D90-DF65-BDE8546BB11F}"/>
              </a:ext>
            </a:extLst>
          </p:cNvPr>
          <p:cNvSpPr/>
          <p:nvPr userDrawn="1"/>
        </p:nvSpPr>
        <p:spPr>
          <a:xfrm>
            <a:off x="11462795" y="0"/>
            <a:ext cx="72920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ytuł 5">
            <a:extLst>
              <a:ext uri="{FF2B5EF4-FFF2-40B4-BE49-F238E27FC236}">
                <a16:creationId xmlns:a16="http://schemas.microsoft.com/office/drawing/2014/main" id="{5E2A6966-272C-1898-98C4-81F6E816857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5688" y="1232308"/>
            <a:ext cx="10091135" cy="44934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3200" b="1" baseline="0"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TYTUŁ SLAJDU</a:t>
            </a:r>
          </a:p>
        </p:txBody>
      </p:sp>
      <p:sp>
        <p:nvSpPr>
          <p:cNvPr id="10" name="Symbol zastępczy tekstu 9">
            <a:extLst>
              <a:ext uri="{FF2B5EF4-FFF2-40B4-BE49-F238E27FC236}">
                <a16:creationId xmlns:a16="http://schemas.microsoft.com/office/drawing/2014/main" id="{EA5DAD22-BD5D-6FEE-42BC-62096F45CD0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54800" y="824400"/>
            <a:ext cx="10091135" cy="325438"/>
          </a:xfrm>
          <a:prstGeom prst="rect">
            <a:avLst/>
          </a:prstGeom>
        </p:spPr>
        <p:txBody>
          <a:bodyPr lIns="0" tIns="36000" rIns="0" bIns="36000" anchor="ctr" anchorCtr="0">
            <a:normAutofit/>
          </a:bodyPr>
          <a:lstStyle>
            <a:lvl1pPr marL="0" indent="0">
              <a:buNone/>
              <a:defRPr sz="1400" b="1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MAŁY NAGŁÓWEK</a:t>
            </a:r>
          </a:p>
        </p:txBody>
      </p:sp>
    </p:spTree>
    <p:extLst>
      <p:ext uri="{BB962C8B-B14F-4D97-AF65-F5344CB8AC3E}">
        <p14:creationId xmlns:p14="http://schemas.microsoft.com/office/powerpoint/2010/main" val="667030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OPR_Zdjecie_Tekst_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31BF5375-F422-AFC7-2E1D-90FE5020FA65}"/>
              </a:ext>
            </a:extLst>
          </p:cNvPr>
          <p:cNvSpPr/>
          <p:nvPr userDrawn="1"/>
        </p:nvSpPr>
        <p:spPr>
          <a:xfrm>
            <a:off x="0" y="6178550"/>
            <a:ext cx="5360988" cy="6794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239CBC65-E034-5EB2-A1AB-A27279B73F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34" y="5515857"/>
            <a:ext cx="1094400" cy="1094400"/>
          </a:xfrm>
          <a:prstGeom prst="rect">
            <a:avLst/>
          </a:prstGeom>
        </p:spPr>
      </p:pic>
      <p:sp>
        <p:nvSpPr>
          <p:cNvPr id="4" name="Dowolny kształt: kształt 3">
            <a:extLst>
              <a:ext uri="{FF2B5EF4-FFF2-40B4-BE49-F238E27FC236}">
                <a16:creationId xmlns:a16="http://schemas.microsoft.com/office/drawing/2014/main" id="{6BF25611-E39B-0B48-9CFD-5FC18E4D94C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360988" cy="6178550"/>
          </a:xfrm>
          <a:custGeom>
            <a:avLst/>
            <a:gdLst>
              <a:gd name="connsiteX0" fmla="*/ 0 w 5360988"/>
              <a:gd name="connsiteY0" fmla="*/ 0 h 6178550"/>
              <a:gd name="connsiteX1" fmla="*/ 5360988 w 5360988"/>
              <a:gd name="connsiteY1" fmla="*/ 0 h 6178550"/>
              <a:gd name="connsiteX2" fmla="*/ 5360988 w 5360988"/>
              <a:gd name="connsiteY2" fmla="*/ 6178550 h 6178550"/>
              <a:gd name="connsiteX3" fmla="*/ 1354716 w 5360988"/>
              <a:gd name="connsiteY3" fmla="*/ 6178550 h 6178550"/>
              <a:gd name="connsiteX4" fmla="*/ 1356780 w 5360988"/>
              <a:gd name="connsiteY4" fmla="*/ 6171900 h 6178550"/>
              <a:gd name="connsiteX5" fmla="*/ 1367934 w 5360988"/>
              <a:gd name="connsiteY5" fmla="*/ 6061257 h 6178550"/>
              <a:gd name="connsiteX6" fmla="*/ 818934 w 5360988"/>
              <a:gd name="connsiteY6" fmla="*/ 5512257 h 6178550"/>
              <a:gd name="connsiteX7" fmla="*/ 269934 w 5360988"/>
              <a:gd name="connsiteY7" fmla="*/ 6061257 h 6178550"/>
              <a:gd name="connsiteX8" fmla="*/ 281088 w 5360988"/>
              <a:gd name="connsiteY8" fmla="*/ 6171900 h 6178550"/>
              <a:gd name="connsiteX9" fmla="*/ 283152 w 5360988"/>
              <a:gd name="connsiteY9" fmla="*/ 6178550 h 6178550"/>
              <a:gd name="connsiteX10" fmla="*/ 0 w 5360988"/>
              <a:gd name="connsiteY10" fmla="*/ 6178550 h 6178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360988" h="6178550">
                <a:moveTo>
                  <a:pt x="0" y="0"/>
                </a:moveTo>
                <a:lnTo>
                  <a:pt x="5360988" y="0"/>
                </a:lnTo>
                <a:lnTo>
                  <a:pt x="5360988" y="6178550"/>
                </a:lnTo>
                <a:lnTo>
                  <a:pt x="1354716" y="6178550"/>
                </a:lnTo>
                <a:lnTo>
                  <a:pt x="1356780" y="6171900"/>
                </a:lnTo>
                <a:cubicBezTo>
                  <a:pt x="1364094" y="6136161"/>
                  <a:pt x="1367934" y="6099158"/>
                  <a:pt x="1367934" y="6061257"/>
                </a:cubicBezTo>
                <a:cubicBezTo>
                  <a:pt x="1367934" y="5758053"/>
                  <a:pt x="1122138" y="5512257"/>
                  <a:pt x="818934" y="5512257"/>
                </a:cubicBezTo>
                <a:cubicBezTo>
                  <a:pt x="515730" y="5512257"/>
                  <a:pt x="269934" y="5758053"/>
                  <a:pt x="269934" y="6061257"/>
                </a:cubicBezTo>
                <a:cubicBezTo>
                  <a:pt x="269934" y="6099158"/>
                  <a:pt x="273775" y="6136161"/>
                  <a:pt x="281088" y="6171900"/>
                </a:cubicBezTo>
                <a:lnTo>
                  <a:pt x="283152" y="6178550"/>
                </a:lnTo>
                <a:lnTo>
                  <a:pt x="0" y="617855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/>
          <a:p>
            <a:endParaRPr lang="pl-PL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9C4CF97E-E8E7-1053-D3D5-03A57B813AF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56363" y="1733005"/>
            <a:ext cx="4684710" cy="4216945"/>
          </a:xfrm>
          <a:prstGeom prst="rect">
            <a:avLst/>
          </a:prstGeom>
        </p:spPr>
        <p:txBody>
          <a:bodyPr lIns="0" tIns="36000" rIns="0" bIns="36000">
            <a:normAutofit/>
          </a:bodyPr>
          <a:lstStyle>
            <a:lvl1pPr marL="0" indent="0">
              <a:lnSpc>
                <a:spcPct val="150000"/>
              </a:lnSpc>
              <a:buNone/>
              <a:defRPr sz="1300">
                <a:solidFill>
                  <a:schemeClr val="tx1"/>
                </a:solidFill>
              </a:defRPr>
            </a:lvl1pPr>
          </a:lstStyle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Lorem ipsum dolor sit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amet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adipiscing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elit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porta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diam, at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porttitor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lacinia at. Nunc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pretium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bibendum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dignissim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tortor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sed maximus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fringilla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ante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neque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eu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luctus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ligula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mauris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non ante.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ac magna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rutrum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turpis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at, convallis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Donec id eros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pretium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elementum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posuere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dolor.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Fusce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aliquet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sed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scelerisque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iaculis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orci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neque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in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consequat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odio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pulvinar non.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at pharetra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metus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Phasellus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quis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tempus ante. Morbi convallis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ipsum, at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posuere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sem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accumsan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in. Mauris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vulputate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In nec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leo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arcu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tristique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Suspendisse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nunc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massa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viverra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imperdiet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ac,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imperdiet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erat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iaculis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massa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quam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dignissim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vel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lobortis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mauris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posuere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Curabitur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tincidunt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justo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pellentesque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suscipit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eu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eu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eros. </a:t>
            </a:r>
          </a:p>
        </p:txBody>
      </p:sp>
      <p:sp>
        <p:nvSpPr>
          <p:cNvPr id="6" name="Tytuł 5">
            <a:extLst>
              <a:ext uri="{FF2B5EF4-FFF2-40B4-BE49-F238E27FC236}">
                <a16:creationId xmlns:a16="http://schemas.microsoft.com/office/drawing/2014/main" id="{6354B2A6-6EB3-EFF1-537E-1DA09B41D3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56363" y="1232308"/>
            <a:ext cx="4690460" cy="44934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3200" b="1" baseline="0"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TYTUŁ SLAJDU</a:t>
            </a:r>
          </a:p>
        </p:txBody>
      </p:sp>
      <p:sp>
        <p:nvSpPr>
          <p:cNvPr id="7" name="Symbol zastępczy tekstu 9">
            <a:extLst>
              <a:ext uri="{FF2B5EF4-FFF2-40B4-BE49-F238E27FC236}">
                <a16:creationId xmlns:a16="http://schemas.microsoft.com/office/drawing/2014/main" id="{11E4ED1E-FB6B-F61A-9DEC-6534EF8D7E0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455475" y="824400"/>
            <a:ext cx="4690460" cy="325438"/>
          </a:xfrm>
          <a:prstGeom prst="rect">
            <a:avLst/>
          </a:prstGeom>
        </p:spPr>
        <p:txBody>
          <a:bodyPr lIns="0" tIns="36000" rIns="0" bIns="36000" anchor="ctr" anchorCtr="0">
            <a:normAutofit/>
          </a:bodyPr>
          <a:lstStyle>
            <a:lvl1pPr marL="0" indent="0">
              <a:buNone/>
              <a:defRPr sz="1400" b="1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MAŁY NAGŁÓWEK</a:t>
            </a:r>
          </a:p>
        </p:txBody>
      </p:sp>
    </p:spTree>
    <p:extLst>
      <p:ext uri="{BB962C8B-B14F-4D97-AF65-F5344CB8AC3E}">
        <p14:creationId xmlns:p14="http://schemas.microsoft.com/office/powerpoint/2010/main" val="33793252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OPR_Zdjecie_Tekst_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>
            <a:extLst>
              <a:ext uri="{FF2B5EF4-FFF2-40B4-BE49-F238E27FC236}">
                <a16:creationId xmlns:a16="http://schemas.microsoft.com/office/drawing/2014/main" id="{E00C38E2-7C53-6D21-848A-332DB244AEFE}"/>
              </a:ext>
            </a:extLst>
          </p:cNvPr>
          <p:cNvSpPr/>
          <p:nvPr userDrawn="1"/>
        </p:nvSpPr>
        <p:spPr>
          <a:xfrm>
            <a:off x="0" y="0"/>
            <a:ext cx="3588327" cy="6864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ymbol zastępczy tekstu 9">
            <a:extLst>
              <a:ext uri="{FF2B5EF4-FFF2-40B4-BE49-F238E27FC236}">
                <a16:creationId xmlns:a16="http://schemas.microsoft.com/office/drawing/2014/main" id="{376C2A50-8B8C-2DD8-8F6C-C7A2043E4A7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00" y="824400"/>
            <a:ext cx="5049935" cy="325438"/>
          </a:xfrm>
          <a:prstGeom prst="rect">
            <a:avLst/>
          </a:prstGeom>
        </p:spPr>
        <p:txBody>
          <a:bodyPr lIns="0" tIns="36000" rIns="0" bIns="36000" anchor="ctr" anchorCtr="0">
            <a:normAutofit/>
          </a:bodyPr>
          <a:lstStyle>
            <a:lvl1pPr marL="0" indent="0">
              <a:buNone/>
              <a:defRPr sz="1400" b="1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MAŁY NAGŁÓWEK</a:t>
            </a:r>
          </a:p>
        </p:txBody>
      </p:sp>
      <p:sp>
        <p:nvSpPr>
          <p:cNvPr id="7" name="Tytuł 6">
            <a:extLst>
              <a:ext uri="{FF2B5EF4-FFF2-40B4-BE49-F238E27FC236}">
                <a16:creationId xmlns:a16="http://schemas.microsoft.com/office/drawing/2014/main" id="{6CBBE844-51E2-7579-F157-C52E3AAB46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0" y="1194912"/>
            <a:ext cx="5049935" cy="501805"/>
          </a:xfrm>
          <a:prstGeom prst="rect">
            <a:avLst/>
          </a:prstGeom>
        </p:spPr>
        <p:txBody>
          <a:bodyPr lIns="0" tIns="36000" rIns="0" bIns="36000" anchor="ctr" anchorCtr="0">
            <a:noAutofit/>
          </a:bodyPr>
          <a:lstStyle>
            <a:lvl1pPr>
              <a:defRPr sz="3200" b="1" baseline="0"/>
            </a:lvl1pPr>
          </a:lstStyle>
          <a:p>
            <a:r>
              <a:rPr lang="pl-PL" dirty="0"/>
              <a:t>TYTUŁ SLAJDU</a:t>
            </a:r>
          </a:p>
        </p:txBody>
      </p:sp>
      <p:sp>
        <p:nvSpPr>
          <p:cNvPr id="8" name="Symbol zastępczy tekstu 4">
            <a:extLst>
              <a:ext uri="{FF2B5EF4-FFF2-40B4-BE49-F238E27FC236}">
                <a16:creationId xmlns:a16="http://schemas.microsoft.com/office/drawing/2014/main" id="{D3737972-52F6-86E6-E492-EEA3B28AA87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00" y="1733005"/>
            <a:ext cx="5045073" cy="4216945"/>
          </a:xfrm>
          <a:prstGeom prst="rect">
            <a:avLst/>
          </a:prstGeom>
        </p:spPr>
        <p:txBody>
          <a:bodyPr lIns="0" tIns="36000" rIns="0" bIns="36000">
            <a:normAutofit/>
          </a:bodyPr>
          <a:lstStyle>
            <a:lvl1pPr marL="0" indent="0">
              <a:lnSpc>
                <a:spcPct val="150000"/>
              </a:lnSpc>
              <a:buNone/>
              <a:defRPr sz="1300">
                <a:solidFill>
                  <a:schemeClr val="tx1"/>
                </a:solidFill>
              </a:defRPr>
            </a:lvl1pPr>
          </a:lstStyle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Lorem ipsum dolor sit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amet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adipiscing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elit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porta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diam, at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porttitor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lacinia at. Nunc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pretium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bibendum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dignissim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tortor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sed maximus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fringilla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ante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neque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eu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luctus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ligula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mauris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non ante.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ac magna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rutrum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turpis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at, convallis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Donec id eros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pretium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elementum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posuere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dolor.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Fusce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aliquet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sed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scelerisque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iaculis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orci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neque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in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consequat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odio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pulvinar non.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at pharetra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metus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Phasellus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quis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tempus ante. Morbi convallis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ipsum, at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posuere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sem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accumsan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in. Mauris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vulputate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In nec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leo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arcu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tristique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Suspendisse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nunc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massa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viverra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imperdiet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ac,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imperdiet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erat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iaculis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massa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quam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dignissim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vel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lobortis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mauris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posuere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Curabitur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tincidunt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justo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pellentesque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suscipit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eu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eu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eros. Mauris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blandit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ante vel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tortor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ultrices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non convallis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est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21" name="Dowolny kształt: kształt 20">
            <a:extLst>
              <a:ext uri="{FF2B5EF4-FFF2-40B4-BE49-F238E27FC236}">
                <a16:creationId xmlns:a16="http://schemas.microsoft.com/office/drawing/2014/main" id="{FA70DA44-E595-B82B-A54F-39DCCCA61C1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76238" y="571500"/>
            <a:ext cx="4305300" cy="5727700"/>
          </a:xfrm>
          <a:custGeom>
            <a:avLst/>
            <a:gdLst>
              <a:gd name="connsiteX0" fmla="*/ 0 w 4305300"/>
              <a:gd name="connsiteY0" fmla="*/ 0 h 5727700"/>
              <a:gd name="connsiteX1" fmla="*/ 4305300 w 4305300"/>
              <a:gd name="connsiteY1" fmla="*/ 0 h 5727700"/>
              <a:gd name="connsiteX2" fmla="*/ 4305300 w 4305300"/>
              <a:gd name="connsiteY2" fmla="*/ 5727700 h 5727700"/>
              <a:gd name="connsiteX3" fmla="*/ 732530 w 4305300"/>
              <a:gd name="connsiteY3" fmla="*/ 5727700 h 5727700"/>
              <a:gd name="connsiteX4" fmla="*/ 745094 w 4305300"/>
              <a:gd name="connsiteY4" fmla="*/ 5704552 h 5727700"/>
              <a:gd name="connsiteX5" fmla="*/ 788096 w 4305300"/>
              <a:gd name="connsiteY5" fmla="*/ 5491557 h 5727700"/>
              <a:gd name="connsiteX6" fmla="*/ 240896 w 4305300"/>
              <a:gd name="connsiteY6" fmla="*/ 4944357 h 5727700"/>
              <a:gd name="connsiteX7" fmla="*/ 27901 w 4305300"/>
              <a:gd name="connsiteY7" fmla="*/ 4987359 h 5727700"/>
              <a:gd name="connsiteX8" fmla="*/ 0 w 4305300"/>
              <a:gd name="connsiteY8" fmla="*/ 5002503 h 572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05300" h="5727700">
                <a:moveTo>
                  <a:pt x="0" y="0"/>
                </a:moveTo>
                <a:lnTo>
                  <a:pt x="4305300" y="0"/>
                </a:lnTo>
                <a:lnTo>
                  <a:pt x="4305300" y="5727700"/>
                </a:lnTo>
                <a:lnTo>
                  <a:pt x="732530" y="5727700"/>
                </a:lnTo>
                <a:lnTo>
                  <a:pt x="745094" y="5704552"/>
                </a:lnTo>
                <a:cubicBezTo>
                  <a:pt x="772784" y="5639086"/>
                  <a:pt x="788096" y="5567110"/>
                  <a:pt x="788096" y="5491557"/>
                </a:cubicBezTo>
                <a:cubicBezTo>
                  <a:pt x="788096" y="5189347"/>
                  <a:pt x="543106" y="4944357"/>
                  <a:pt x="240896" y="4944357"/>
                </a:cubicBezTo>
                <a:cubicBezTo>
                  <a:pt x="165344" y="4944357"/>
                  <a:pt x="93367" y="4959669"/>
                  <a:pt x="27901" y="4987359"/>
                </a:cubicBezTo>
                <a:lnTo>
                  <a:pt x="0" y="5002503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/>
          <a:p>
            <a:endParaRPr lang="pl-PL"/>
          </a:p>
        </p:txBody>
      </p:sp>
      <p:pic>
        <p:nvPicPr>
          <p:cNvPr id="16" name="Obraz 15">
            <a:extLst>
              <a:ext uri="{FF2B5EF4-FFF2-40B4-BE49-F238E27FC236}">
                <a16:creationId xmlns:a16="http://schemas.microsoft.com/office/drawing/2014/main" id="{F8DC2B93-3AD9-1D66-8AE3-07ADEF354E7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34" y="5515857"/>
            <a:ext cx="1094400" cy="109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0376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OPR_4Zdjecia_Tekst_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90BDBA68-5100-1D79-5258-C742D3E75456}"/>
              </a:ext>
            </a:extLst>
          </p:cNvPr>
          <p:cNvSpPr/>
          <p:nvPr userDrawn="1"/>
        </p:nvSpPr>
        <p:spPr>
          <a:xfrm>
            <a:off x="0" y="0"/>
            <a:ext cx="4959927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wal 34">
            <a:extLst>
              <a:ext uri="{FF2B5EF4-FFF2-40B4-BE49-F238E27FC236}">
                <a16:creationId xmlns:a16="http://schemas.microsoft.com/office/drawing/2014/main" id="{938687FE-FF16-BDB4-BCB9-5C0D2F4CB82B}"/>
              </a:ext>
            </a:extLst>
          </p:cNvPr>
          <p:cNvSpPr/>
          <p:nvPr userDrawn="1"/>
        </p:nvSpPr>
        <p:spPr>
          <a:xfrm>
            <a:off x="2869232" y="2880000"/>
            <a:ext cx="1098000" cy="109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2" name="Dowolny kształt: kształt 31">
            <a:extLst>
              <a:ext uri="{FF2B5EF4-FFF2-40B4-BE49-F238E27FC236}">
                <a16:creationId xmlns:a16="http://schemas.microsoft.com/office/drawing/2014/main" id="{06280ADE-8E01-EED1-3948-84F9EF3493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76000" y="572400"/>
            <a:ext cx="2736000" cy="2736000"/>
          </a:xfrm>
          <a:custGeom>
            <a:avLst/>
            <a:gdLst>
              <a:gd name="connsiteX0" fmla="*/ 0 w 2736000"/>
              <a:gd name="connsiteY0" fmla="*/ 0 h 2736000"/>
              <a:gd name="connsiteX1" fmla="*/ 2736000 w 2736000"/>
              <a:gd name="connsiteY1" fmla="*/ 0 h 2736000"/>
              <a:gd name="connsiteX2" fmla="*/ 2736000 w 2736000"/>
              <a:gd name="connsiteY2" fmla="*/ 2319765 h 2736000"/>
              <a:gd name="connsiteX3" fmla="*/ 2733752 w 2736000"/>
              <a:gd name="connsiteY3" fmla="*/ 2319991 h 2736000"/>
              <a:gd name="connsiteX4" fmla="*/ 2339834 w 2736000"/>
              <a:gd name="connsiteY4" fmla="*/ 2643079 h 2736000"/>
              <a:gd name="connsiteX5" fmla="*/ 2310990 w 2736000"/>
              <a:gd name="connsiteY5" fmla="*/ 2736000 h 2736000"/>
              <a:gd name="connsiteX6" fmla="*/ 0 w 2736000"/>
              <a:gd name="connsiteY6" fmla="*/ 2736000 h 273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36000" h="2736000">
                <a:moveTo>
                  <a:pt x="0" y="0"/>
                </a:moveTo>
                <a:lnTo>
                  <a:pt x="2736000" y="0"/>
                </a:lnTo>
                <a:lnTo>
                  <a:pt x="2736000" y="2319765"/>
                </a:lnTo>
                <a:lnTo>
                  <a:pt x="2733752" y="2319991"/>
                </a:lnTo>
                <a:cubicBezTo>
                  <a:pt x="2555645" y="2356437"/>
                  <a:pt x="2409058" y="2479414"/>
                  <a:pt x="2339834" y="2643079"/>
                </a:cubicBezTo>
                <a:lnTo>
                  <a:pt x="2310990" y="2736000"/>
                </a:lnTo>
                <a:lnTo>
                  <a:pt x="0" y="2736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/>
          <a:p>
            <a:endParaRPr lang="pl-PL"/>
          </a:p>
        </p:txBody>
      </p:sp>
      <p:sp>
        <p:nvSpPr>
          <p:cNvPr id="18" name="Tytuł 17">
            <a:extLst>
              <a:ext uri="{FF2B5EF4-FFF2-40B4-BE49-F238E27FC236}">
                <a16:creationId xmlns:a16="http://schemas.microsoft.com/office/drawing/2014/main" id="{3C318437-3D4E-BFE0-8085-4DF838EBFCD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75500" y="1190625"/>
            <a:ext cx="3960813" cy="500400"/>
          </a:xfrm>
          <a:prstGeom prst="rect">
            <a:avLst/>
          </a:prstGeom>
        </p:spPr>
        <p:txBody>
          <a:bodyPr lIns="0" tIns="36000" rIns="0" bIns="36000">
            <a:noAutofit/>
          </a:bodyPr>
          <a:lstStyle>
            <a:lvl1pPr>
              <a:defRPr sz="3200" b="1" baseline="0"/>
            </a:lvl1pPr>
          </a:lstStyle>
          <a:p>
            <a:r>
              <a:rPr lang="pl-PL" dirty="0"/>
              <a:t>TYTUŁ SLAJDU</a:t>
            </a:r>
          </a:p>
        </p:txBody>
      </p:sp>
      <p:sp>
        <p:nvSpPr>
          <p:cNvPr id="19" name="Symbol zastępczy tekstu 9">
            <a:extLst>
              <a:ext uri="{FF2B5EF4-FFF2-40B4-BE49-F238E27FC236}">
                <a16:creationId xmlns:a16="http://schemas.microsoft.com/office/drawing/2014/main" id="{ADD5F72D-953B-0648-85AC-F86278E8D3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175500" y="824400"/>
            <a:ext cx="3960813" cy="325438"/>
          </a:xfrm>
          <a:prstGeom prst="rect">
            <a:avLst/>
          </a:prstGeom>
        </p:spPr>
        <p:txBody>
          <a:bodyPr lIns="0" tIns="36000" rIns="0" bIns="36000" anchor="ctr" anchorCtr="0">
            <a:normAutofit/>
          </a:bodyPr>
          <a:lstStyle>
            <a:lvl1pPr marL="0" indent="0">
              <a:buNone/>
              <a:defRPr sz="1400" b="1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MAŁY NAGŁÓWEK</a:t>
            </a:r>
          </a:p>
        </p:txBody>
      </p:sp>
      <p:sp>
        <p:nvSpPr>
          <p:cNvPr id="20" name="Symbol zastępczy tekstu 4">
            <a:extLst>
              <a:ext uri="{FF2B5EF4-FFF2-40B4-BE49-F238E27FC236}">
                <a16:creationId xmlns:a16="http://schemas.microsoft.com/office/drawing/2014/main" id="{50466E14-52FB-A01A-D6E1-1B6C5C07F6D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175500" y="1733005"/>
            <a:ext cx="3965573" cy="4216945"/>
          </a:xfrm>
          <a:prstGeom prst="rect">
            <a:avLst/>
          </a:prstGeom>
        </p:spPr>
        <p:txBody>
          <a:bodyPr lIns="0" tIns="36000" rIns="0" bIns="36000">
            <a:normAutofit/>
          </a:bodyPr>
          <a:lstStyle>
            <a:lvl1pPr marL="0" indent="0">
              <a:lnSpc>
                <a:spcPct val="150000"/>
              </a:lnSpc>
              <a:buNone/>
              <a:defRPr sz="1300">
                <a:solidFill>
                  <a:schemeClr val="tx1"/>
                </a:solidFill>
              </a:defRPr>
            </a:lvl1pPr>
          </a:lstStyle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Lorem ipsum dolor sit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amet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adipiscing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elit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porta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diam, at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porttitor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lacinia at. Nunc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pretium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bibendum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dignissim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tortor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sed maximus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fringilla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ante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neque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eu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luctus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ligula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mauris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non ante.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ac magna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rutrum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turpis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at, convallis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Donec id eros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pretium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elementum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posuere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dolor.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Fusce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aliquet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sed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scelerisque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iaculis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orci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neque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in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consequat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odio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pulvinar non.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at pharetra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metus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Phasellus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quis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tempus ante. Morbi convallis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ipsum, at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posuere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sem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accumsan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in. Mauris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vulputate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In nec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leo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arcu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tristique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Suspendisse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nunc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massa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viverra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imperdiet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ac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Aptos" panose="020B0004020202020204" pitchFamily="34" charset="0"/>
              <a:ea typeface="Open Sans" panose="020B0606030504020204" pitchFamily="34" charset="0"/>
              <a:cs typeface="Poppins" panose="00000500000000000000" pitchFamily="2" charset="0"/>
            </a:endParaRPr>
          </a:p>
        </p:txBody>
      </p:sp>
      <p:sp>
        <p:nvSpPr>
          <p:cNvPr id="34" name="Dowolny kształt: kształt 33">
            <a:extLst>
              <a:ext uri="{FF2B5EF4-FFF2-40B4-BE49-F238E27FC236}">
                <a16:creationId xmlns:a16="http://schemas.microsoft.com/office/drawing/2014/main" id="{9018BEA1-55BB-0878-9C5A-C59CE5E730D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76000" y="3549601"/>
            <a:ext cx="2736000" cy="2736000"/>
          </a:xfrm>
          <a:custGeom>
            <a:avLst/>
            <a:gdLst>
              <a:gd name="connsiteX0" fmla="*/ 0 w 2736000"/>
              <a:gd name="connsiteY0" fmla="*/ 0 h 2736000"/>
              <a:gd name="connsiteX1" fmla="*/ 2311153 w 2736000"/>
              <a:gd name="connsiteY1" fmla="*/ 0 h 2736000"/>
              <a:gd name="connsiteX2" fmla="*/ 2339834 w 2736000"/>
              <a:gd name="connsiteY2" fmla="*/ 92394 h 2736000"/>
              <a:gd name="connsiteX3" fmla="*/ 2733752 w 2736000"/>
              <a:gd name="connsiteY3" fmla="*/ 415482 h 2736000"/>
              <a:gd name="connsiteX4" fmla="*/ 2736000 w 2736000"/>
              <a:gd name="connsiteY4" fmla="*/ 415709 h 2736000"/>
              <a:gd name="connsiteX5" fmla="*/ 2736000 w 2736000"/>
              <a:gd name="connsiteY5" fmla="*/ 2736000 h 2736000"/>
              <a:gd name="connsiteX6" fmla="*/ 0 w 2736000"/>
              <a:gd name="connsiteY6" fmla="*/ 2736000 h 273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36000" h="2736000">
                <a:moveTo>
                  <a:pt x="0" y="0"/>
                </a:moveTo>
                <a:lnTo>
                  <a:pt x="2311153" y="0"/>
                </a:lnTo>
                <a:lnTo>
                  <a:pt x="2339834" y="92394"/>
                </a:lnTo>
                <a:cubicBezTo>
                  <a:pt x="2409058" y="256059"/>
                  <a:pt x="2555645" y="379036"/>
                  <a:pt x="2733752" y="415482"/>
                </a:cubicBezTo>
                <a:lnTo>
                  <a:pt x="2736000" y="415709"/>
                </a:lnTo>
                <a:lnTo>
                  <a:pt x="2736000" y="2736000"/>
                </a:lnTo>
                <a:lnTo>
                  <a:pt x="0" y="2736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/>
          <a:p>
            <a:endParaRPr lang="pl-PL"/>
          </a:p>
        </p:txBody>
      </p:sp>
      <p:sp>
        <p:nvSpPr>
          <p:cNvPr id="33" name="Dowolny kształt: kształt 32">
            <a:extLst>
              <a:ext uri="{FF2B5EF4-FFF2-40B4-BE49-F238E27FC236}">
                <a16:creationId xmlns:a16="http://schemas.microsoft.com/office/drawing/2014/main" id="{DC73045A-963F-78CB-21E9-EE075EDB7C7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553201" y="572399"/>
            <a:ext cx="2736000" cy="2736000"/>
          </a:xfrm>
          <a:custGeom>
            <a:avLst/>
            <a:gdLst>
              <a:gd name="connsiteX0" fmla="*/ 0 w 2736000"/>
              <a:gd name="connsiteY0" fmla="*/ 0 h 2736000"/>
              <a:gd name="connsiteX1" fmla="*/ 2736000 w 2736000"/>
              <a:gd name="connsiteY1" fmla="*/ 0 h 2736000"/>
              <a:gd name="connsiteX2" fmla="*/ 2736000 w 2736000"/>
              <a:gd name="connsiteY2" fmla="*/ 2736000 h 2736000"/>
              <a:gd name="connsiteX3" fmla="*/ 399710 w 2736000"/>
              <a:gd name="connsiteY3" fmla="*/ 2736000 h 2736000"/>
              <a:gd name="connsiteX4" fmla="*/ 371029 w 2736000"/>
              <a:gd name="connsiteY4" fmla="*/ 2643606 h 2736000"/>
              <a:gd name="connsiteX5" fmla="*/ 79826 w 2736000"/>
              <a:gd name="connsiteY5" fmla="*/ 2352403 h 2736000"/>
              <a:gd name="connsiteX6" fmla="*/ 0 w 2736000"/>
              <a:gd name="connsiteY6" fmla="*/ 2327623 h 273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36000" h="2736000">
                <a:moveTo>
                  <a:pt x="0" y="0"/>
                </a:moveTo>
                <a:lnTo>
                  <a:pt x="2736000" y="0"/>
                </a:lnTo>
                <a:lnTo>
                  <a:pt x="2736000" y="2736000"/>
                </a:lnTo>
                <a:lnTo>
                  <a:pt x="399710" y="2736000"/>
                </a:lnTo>
                <a:lnTo>
                  <a:pt x="371029" y="2643606"/>
                </a:lnTo>
                <a:cubicBezTo>
                  <a:pt x="315650" y="2512674"/>
                  <a:pt x="210758" y="2407783"/>
                  <a:pt x="79826" y="2352403"/>
                </a:cubicBezTo>
                <a:lnTo>
                  <a:pt x="0" y="2327623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/>
          <a:p>
            <a:endParaRPr lang="pl-PL"/>
          </a:p>
        </p:txBody>
      </p:sp>
      <p:sp>
        <p:nvSpPr>
          <p:cNvPr id="36" name="Dowolny kształt: kształt 35">
            <a:extLst>
              <a:ext uri="{FF2B5EF4-FFF2-40B4-BE49-F238E27FC236}">
                <a16:creationId xmlns:a16="http://schemas.microsoft.com/office/drawing/2014/main" id="{A551AF51-42F2-5666-DCBB-E4C605CF498D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553201" y="3549601"/>
            <a:ext cx="2736000" cy="2736000"/>
          </a:xfrm>
          <a:custGeom>
            <a:avLst/>
            <a:gdLst>
              <a:gd name="connsiteX0" fmla="*/ 399547 w 2736000"/>
              <a:gd name="connsiteY0" fmla="*/ 0 h 2736000"/>
              <a:gd name="connsiteX1" fmla="*/ 2736000 w 2736000"/>
              <a:gd name="connsiteY1" fmla="*/ 0 h 2736000"/>
              <a:gd name="connsiteX2" fmla="*/ 2736000 w 2736000"/>
              <a:gd name="connsiteY2" fmla="*/ 2736000 h 2736000"/>
              <a:gd name="connsiteX3" fmla="*/ 0 w 2736000"/>
              <a:gd name="connsiteY3" fmla="*/ 2736000 h 2736000"/>
              <a:gd name="connsiteX4" fmla="*/ 0 w 2736000"/>
              <a:gd name="connsiteY4" fmla="*/ 407851 h 2736000"/>
              <a:gd name="connsiteX5" fmla="*/ 79826 w 2736000"/>
              <a:gd name="connsiteY5" fmla="*/ 383071 h 2736000"/>
              <a:gd name="connsiteX6" fmla="*/ 371029 w 2736000"/>
              <a:gd name="connsiteY6" fmla="*/ 91868 h 273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36000" h="2736000">
                <a:moveTo>
                  <a:pt x="399547" y="0"/>
                </a:moveTo>
                <a:lnTo>
                  <a:pt x="2736000" y="0"/>
                </a:lnTo>
                <a:lnTo>
                  <a:pt x="2736000" y="2736000"/>
                </a:lnTo>
                <a:lnTo>
                  <a:pt x="0" y="2736000"/>
                </a:lnTo>
                <a:lnTo>
                  <a:pt x="0" y="407851"/>
                </a:lnTo>
                <a:lnTo>
                  <a:pt x="79826" y="383071"/>
                </a:lnTo>
                <a:cubicBezTo>
                  <a:pt x="210758" y="327692"/>
                  <a:pt x="315650" y="222800"/>
                  <a:pt x="371029" y="91868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/>
          <a:p>
            <a:endParaRPr lang="pl-PL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709386AC-6751-8850-4EC3-BEC1C0DCA7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2832" y="2881800"/>
            <a:ext cx="1094400" cy="109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20702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OPR_Tekst_2Zdjecia_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9ACACAE5-FDF6-9651-1A42-DE899A5701B6}"/>
              </a:ext>
            </a:extLst>
          </p:cNvPr>
          <p:cNvSpPr/>
          <p:nvPr userDrawn="1"/>
        </p:nvSpPr>
        <p:spPr>
          <a:xfrm>
            <a:off x="9365673" y="0"/>
            <a:ext cx="2826327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wal 13">
            <a:extLst>
              <a:ext uri="{FF2B5EF4-FFF2-40B4-BE49-F238E27FC236}">
                <a16:creationId xmlns:a16="http://schemas.microsoft.com/office/drawing/2014/main" id="{C4802CC5-1CB8-338F-A3FD-F5C23AE18FD7}"/>
              </a:ext>
            </a:extLst>
          </p:cNvPr>
          <p:cNvSpPr/>
          <p:nvPr userDrawn="1"/>
        </p:nvSpPr>
        <p:spPr>
          <a:xfrm>
            <a:off x="10838153" y="5553473"/>
            <a:ext cx="1098000" cy="109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7588827" y="0"/>
            <a:ext cx="4031673" cy="4184073"/>
          </a:xfrm>
          <a:prstGeom prst="rect">
            <a:avLst/>
          </a:prstGeom>
          <a:solidFill>
            <a:schemeClr val="bg2"/>
          </a:solidFill>
        </p:spPr>
        <p:txBody>
          <a:bodyPr/>
          <a:lstStyle/>
          <a:p>
            <a:endParaRPr lang="en-US"/>
          </a:p>
        </p:txBody>
      </p:sp>
      <p:sp>
        <p:nvSpPr>
          <p:cNvPr id="13" name="Dowolny kształt: kształt 12">
            <a:extLst>
              <a:ext uri="{FF2B5EF4-FFF2-40B4-BE49-F238E27FC236}">
                <a16:creationId xmlns:a16="http://schemas.microsoft.com/office/drawing/2014/main" id="{831E22EC-1F1E-C23C-498F-A790B3D3F4A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588828" y="4425275"/>
            <a:ext cx="4017818" cy="2432726"/>
          </a:xfrm>
          <a:custGeom>
            <a:avLst/>
            <a:gdLst>
              <a:gd name="connsiteX0" fmla="*/ 0 w 4017818"/>
              <a:gd name="connsiteY0" fmla="*/ 0 h 2432726"/>
              <a:gd name="connsiteX1" fmla="*/ 4017818 w 4017818"/>
              <a:gd name="connsiteY1" fmla="*/ 0 h 2432726"/>
              <a:gd name="connsiteX2" fmla="*/ 4017818 w 4017818"/>
              <a:gd name="connsiteY2" fmla="*/ 1174297 h 2432726"/>
              <a:gd name="connsiteX3" fmla="*/ 4005667 w 4017818"/>
              <a:gd name="connsiteY3" fmla="*/ 1167702 h 2432726"/>
              <a:gd name="connsiteX4" fmla="*/ 3792777 w 4017818"/>
              <a:gd name="connsiteY4" fmla="*/ 1124721 h 2432726"/>
              <a:gd name="connsiteX5" fmla="*/ 3245848 w 4017818"/>
              <a:gd name="connsiteY5" fmla="*/ 1671650 h 2432726"/>
              <a:gd name="connsiteX6" fmla="*/ 3792777 w 4017818"/>
              <a:gd name="connsiteY6" fmla="*/ 2218579 h 2432726"/>
              <a:gd name="connsiteX7" fmla="*/ 4005667 w 4017818"/>
              <a:gd name="connsiteY7" fmla="*/ 2175599 h 2432726"/>
              <a:gd name="connsiteX8" fmla="*/ 4017818 w 4017818"/>
              <a:gd name="connsiteY8" fmla="*/ 2169003 h 2432726"/>
              <a:gd name="connsiteX9" fmla="*/ 4017818 w 4017818"/>
              <a:gd name="connsiteY9" fmla="*/ 2432726 h 2432726"/>
              <a:gd name="connsiteX10" fmla="*/ 0 w 4017818"/>
              <a:gd name="connsiteY10" fmla="*/ 2432726 h 2432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17818" h="2432726">
                <a:moveTo>
                  <a:pt x="0" y="0"/>
                </a:moveTo>
                <a:lnTo>
                  <a:pt x="4017818" y="0"/>
                </a:lnTo>
                <a:lnTo>
                  <a:pt x="4017818" y="1174297"/>
                </a:lnTo>
                <a:lnTo>
                  <a:pt x="4005667" y="1167702"/>
                </a:lnTo>
                <a:cubicBezTo>
                  <a:pt x="3940233" y="1140026"/>
                  <a:pt x="3868292" y="1124721"/>
                  <a:pt x="3792777" y="1124721"/>
                </a:cubicBezTo>
                <a:cubicBezTo>
                  <a:pt x="3490716" y="1124721"/>
                  <a:pt x="3245848" y="1369589"/>
                  <a:pt x="3245848" y="1671650"/>
                </a:cubicBezTo>
                <a:cubicBezTo>
                  <a:pt x="3245848" y="1973711"/>
                  <a:pt x="3490716" y="2218579"/>
                  <a:pt x="3792777" y="2218579"/>
                </a:cubicBezTo>
                <a:cubicBezTo>
                  <a:pt x="3868292" y="2218579"/>
                  <a:pt x="3940233" y="2203275"/>
                  <a:pt x="4005667" y="2175599"/>
                </a:cubicBezTo>
                <a:lnTo>
                  <a:pt x="4017818" y="2169003"/>
                </a:lnTo>
                <a:lnTo>
                  <a:pt x="4017818" y="2432726"/>
                </a:lnTo>
                <a:lnTo>
                  <a:pt x="0" y="2432726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/>
          <a:p>
            <a:endParaRPr lang="en-US" dirty="0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73414EE5-0C39-437D-A5E0-D8C4B54195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4676" y="5549996"/>
            <a:ext cx="1093857" cy="1093857"/>
          </a:xfrm>
          <a:prstGeom prst="rect">
            <a:avLst/>
          </a:prstGeom>
        </p:spPr>
      </p:pic>
      <p:sp>
        <p:nvSpPr>
          <p:cNvPr id="4" name="Tytuł 3">
            <a:extLst>
              <a:ext uri="{FF2B5EF4-FFF2-40B4-BE49-F238E27FC236}">
                <a16:creationId xmlns:a16="http://schemas.microsoft.com/office/drawing/2014/main" id="{6F0456C8-1C7F-68DA-AE16-99943EFB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5688" y="1191600"/>
            <a:ext cx="5435600" cy="500400"/>
          </a:xfrm>
          <a:prstGeom prst="rect">
            <a:avLst/>
          </a:prstGeom>
        </p:spPr>
        <p:txBody>
          <a:bodyPr lIns="0" tIns="36000" rIns="0" bIns="36000">
            <a:noAutofit/>
          </a:bodyPr>
          <a:lstStyle>
            <a:lvl1pPr>
              <a:defRPr sz="3200" b="1" baseline="0"/>
            </a:lvl1pPr>
          </a:lstStyle>
          <a:p>
            <a:r>
              <a:rPr lang="pl-PL" dirty="0"/>
              <a:t>TYTUŁ SLAJDU</a:t>
            </a:r>
          </a:p>
        </p:txBody>
      </p:sp>
      <p:sp>
        <p:nvSpPr>
          <p:cNvPr id="6" name="Symbol zastępczy tekstu 9">
            <a:extLst>
              <a:ext uri="{FF2B5EF4-FFF2-40B4-BE49-F238E27FC236}">
                <a16:creationId xmlns:a16="http://schemas.microsoft.com/office/drawing/2014/main" id="{BEA89C6B-BC42-0573-5947-7912C547641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55688" y="824400"/>
            <a:ext cx="5435600" cy="325438"/>
          </a:xfrm>
          <a:prstGeom prst="rect">
            <a:avLst/>
          </a:prstGeom>
        </p:spPr>
        <p:txBody>
          <a:bodyPr lIns="0" tIns="36000" rIns="0" bIns="36000" anchor="ctr" anchorCtr="0">
            <a:normAutofit/>
          </a:bodyPr>
          <a:lstStyle>
            <a:lvl1pPr marL="0" indent="0">
              <a:buNone/>
              <a:defRPr sz="1400" b="1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MAŁY NAGŁÓWEK</a:t>
            </a:r>
          </a:p>
        </p:txBody>
      </p:sp>
      <p:sp>
        <p:nvSpPr>
          <p:cNvPr id="10" name="Symbol zastępczy tekstu 4">
            <a:extLst>
              <a:ext uri="{FF2B5EF4-FFF2-40B4-BE49-F238E27FC236}">
                <a16:creationId xmlns:a16="http://schemas.microsoft.com/office/drawing/2014/main" id="{4F7DE228-A8ED-697C-A63F-56D7563C52D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55689" y="1733005"/>
            <a:ext cx="5435600" cy="4216945"/>
          </a:xfrm>
          <a:prstGeom prst="rect">
            <a:avLst/>
          </a:prstGeom>
        </p:spPr>
        <p:txBody>
          <a:bodyPr lIns="0" tIns="36000" rIns="0" bIns="36000">
            <a:normAutofit/>
          </a:bodyPr>
          <a:lstStyle>
            <a:lvl1pPr marL="0" marR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>
                <a:solidFill>
                  <a:schemeClr val="tx1"/>
                </a:solidFill>
              </a:defRPr>
            </a:lvl1pPr>
          </a:lstStyle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Lorem ipsum dolor sit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amet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adipiscing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elit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porta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diam, at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porttitor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lacinia at. Nunc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pretium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bibendum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dignissim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tortor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sed maximus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fringilla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ante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neque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eu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luctus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ligula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mauris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non ante.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ac magna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rutrum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turpis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at, convallis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Donec id eros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pretium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elementum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posuere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dolor.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Fusce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aliquet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sed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scelerisque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iaculis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orci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neque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in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consequat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odio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pulvinar non.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at pharetra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metus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Phasellus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quis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tempus ante. Morbi convallis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ipsum, at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posuere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sem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accumsan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in. Mauris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vulputate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In nec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leo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arcu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tristique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Suspendisse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nunc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massa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viverra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imperdiet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ac,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imperdiet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erat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iaculis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massa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quam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dignissim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vel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lobortis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mauris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posuere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Curabitur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tincidunt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justo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pellentesque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suscipit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eu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eu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eros. Mauris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blandit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ante vel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tortor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ultrices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non convallis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est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Vestibulum ex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massa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sodales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nec,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lobortis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nec mi. </a:t>
            </a:r>
          </a:p>
        </p:txBody>
      </p:sp>
    </p:spTree>
    <p:extLst>
      <p:ext uri="{BB962C8B-B14F-4D97-AF65-F5344CB8AC3E}">
        <p14:creationId xmlns:p14="http://schemas.microsoft.com/office/powerpoint/2010/main" val="2107781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9712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0" r:id="rId4"/>
    <p:sldLayoutId id="2147483669" r:id="rId5"/>
    <p:sldLayoutId id="2147483660" r:id="rId6"/>
    <p:sldLayoutId id="2147483664" r:id="rId7"/>
    <p:sldLayoutId id="2147483666" r:id="rId8"/>
    <p:sldLayoutId id="2147483662" r:id="rId9"/>
    <p:sldLayoutId id="2147483675" r:id="rId10"/>
    <p:sldLayoutId id="2147483665" r:id="rId11"/>
    <p:sldLayoutId id="2147483677" r:id="rId12"/>
    <p:sldLayoutId id="2147483663" r:id="rId13"/>
    <p:sldLayoutId id="2147483667" r:id="rId14"/>
    <p:sldLayoutId id="2147483678" r:id="rId15"/>
    <p:sldLayoutId id="2147483679" r:id="rId16"/>
    <p:sldLayoutId id="2147483676" r:id="rId17"/>
    <p:sldLayoutId id="2147483680" r:id="rId18"/>
    <p:sldLayoutId id="2147483681" r:id="rId19"/>
    <p:sldLayoutId id="2147483671" r:id="rId20"/>
    <p:sldLayoutId id="2147483654" r:id="rId2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90D347A-8538-E4CA-4AE7-764105D2A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TYTUŁ PREZENTACJI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68DF5AB-9CD6-DC52-9C1C-FA90574CA8F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elit. </a:t>
            </a:r>
            <a:r>
              <a:rPr lang="pl-PL" dirty="0" err="1"/>
              <a:t>Proin</a:t>
            </a:r>
            <a:r>
              <a:rPr lang="pl-PL" dirty="0"/>
              <a:t> </a:t>
            </a:r>
            <a:r>
              <a:rPr lang="pl-PL" dirty="0" err="1"/>
              <a:t>sed</a:t>
            </a:r>
            <a:r>
              <a:rPr lang="pl-PL" dirty="0"/>
              <a:t> </a:t>
            </a:r>
            <a:r>
              <a:rPr lang="pl-PL" dirty="0" err="1"/>
              <a:t>diam</a:t>
            </a:r>
            <a:r>
              <a:rPr lang="pl-PL" dirty="0"/>
              <a:t> </a:t>
            </a:r>
            <a:r>
              <a:rPr lang="pl-PL" dirty="0" err="1"/>
              <a:t>sapien</a:t>
            </a:r>
            <a:r>
              <a:rPr lang="pl-PL" dirty="0"/>
              <a:t>. </a:t>
            </a:r>
            <a:br>
              <a:rPr lang="pl-PL" dirty="0"/>
            </a:br>
            <a:r>
              <a:rPr lang="pl-PL" dirty="0" err="1"/>
              <a:t>Mauris</a:t>
            </a:r>
            <a:r>
              <a:rPr lang="pl-PL" dirty="0"/>
              <a:t> elit </a:t>
            </a:r>
            <a:r>
              <a:rPr lang="pl-PL" dirty="0" err="1"/>
              <a:t>dui</a:t>
            </a:r>
            <a:r>
              <a:rPr lang="pl-PL" dirty="0"/>
              <a:t>, </a:t>
            </a:r>
            <a:r>
              <a:rPr lang="pl-PL" dirty="0" err="1"/>
              <a:t>egestas</a:t>
            </a:r>
            <a:r>
              <a:rPr lang="pl-PL" dirty="0"/>
              <a:t> in </a:t>
            </a:r>
            <a:r>
              <a:rPr lang="pl-PL" dirty="0" err="1"/>
              <a:t>facilisis</a:t>
            </a:r>
            <a:r>
              <a:rPr lang="pl-PL" dirty="0"/>
              <a:t> a, </a:t>
            </a:r>
            <a:r>
              <a:rPr lang="pl-PL" dirty="0" err="1"/>
              <a:t>imperdiet</a:t>
            </a:r>
            <a:r>
              <a:rPr lang="pl-PL" dirty="0"/>
              <a:t> vel </a:t>
            </a:r>
            <a:r>
              <a:rPr lang="pl-PL" dirty="0" err="1"/>
              <a:t>dolor</a:t>
            </a:r>
            <a:r>
              <a:rPr lang="pl-PL" dirty="0"/>
              <a:t>.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8531C45-7BE1-E5DA-B1D4-6A3C4E9BC14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l-PL" dirty="0"/>
              <a:t>MAŁY NAGŁÓWEK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DF785ECD-E9EB-DF25-A12A-041BF8D1544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/>
                <a:ea typeface="Open Sans" panose="020B0606030504020204" pitchFamily="34" charset="0"/>
                <a:cs typeface="Poppins" panose="00000500000000000000" pitchFamily="2" charset="0"/>
              </a:rPr>
              <a:t>PREZENTER: </a:t>
            </a:r>
            <a:r>
              <a:rPr kumimoji="0" lang="pl-PL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/>
                <a:ea typeface="Open Sans" panose="020B0606030504020204" pitchFamily="34" charset="0"/>
                <a:cs typeface="Poppins" panose="00000500000000000000" pitchFamily="2" charset="0"/>
              </a:rPr>
              <a:t>IMIĘ NAZWISKO 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/>
              <a:ea typeface="Open Sans" panose="020B0606030504020204" pitchFamily="34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19509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1">
            <a:extLst>
              <a:ext uri="{FF2B5EF4-FFF2-40B4-BE49-F238E27FC236}">
                <a16:creationId xmlns:a16="http://schemas.microsoft.com/office/drawing/2014/main" id="{3041050C-F2EB-7A29-FFF6-CDED0CBAE21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2CC98DFB-80FD-2C49-A3D3-9AC5BD4EA66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1E8A7EBF-B15B-E664-D8CE-026AC72C3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TYTUŁ SLAJDU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81E3063D-4E15-19CF-110D-7811DFC0D91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pl-PL" dirty="0"/>
              <a:t>MAŁY NAGŁÓWEK</a:t>
            </a:r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F0A78798-68CC-FA26-6E99-3B47C441983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/>
          </a:bodyPr>
          <a:lstStyle/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porta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diam</a:t>
            </a:r>
            <a:r>
              <a:rPr lang="pl-PL" dirty="0"/>
              <a:t>,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porttitor</a:t>
            </a:r>
            <a:r>
              <a:rPr lang="pl-PL" dirty="0"/>
              <a:t>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lacinia</a:t>
            </a:r>
            <a:r>
              <a:rPr lang="pl-PL" dirty="0"/>
              <a:t> at. Nunc </a:t>
            </a:r>
            <a:r>
              <a:rPr lang="pl-PL" dirty="0" err="1"/>
              <a:t>pretium</a:t>
            </a:r>
            <a:r>
              <a:rPr lang="pl-PL" dirty="0"/>
              <a:t> </a:t>
            </a:r>
            <a:r>
              <a:rPr lang="pl-PL" dirty="0" err="1"/>
              <a:t>bibendum</a:t>
            </a:r>
            <a:r>
              <a:rPr lang="pl-PL" dirty="0"/>
              <a:t> </a:t>
            </a:r>
            <a:r>
              <a:rPr lang="pl-PL" dirty="0" err="1"/>
              <a:t>nulla</a:t>
            </a:r>
            <a:r>
              <a:rPr lang="pl-PL" dirty="0"/>
              <a:t> </a:t>
            </a:r>
            <a:r>
              <a:rPr lang="pl-PL" dirty="0" err="1"/>
              <a:t>dignissim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laoreet</a:t>
            </a:r>
            <a:r>
              <a:rPr lang="pl-PL" dirty="0"/>
              <a:t>, </a:t>
            </a:r>
            <a:r>
              <a:rPr lang="pl-PL" dirty="0" err="1"/>
              <a:t>tortor</a:t>
            </a:r>
            <a:r>
              <a:rPr lang="pl-PL" dirty="0"/>
              <a:t> </a:t>
            </a:r>
            <a:r>
              <a:rPr lang="pl-PL" dirty="0" err="1"/>
              <a:t>sed</a:t>
            </a:r>
            <a:r>
              <a:rPr lang="pl-PL" dirty="0"/>
              <a:t> </a:t>
            </a:r>
            <a:r>
              <a:rPr lang="pl-PL" dirty="0" err="1"/>
              <a:t>maximus</a:t>
            </a:r>
            <a:r>
              <a:rPr lang="pl-PL" dirty="0"/>
              <a:t> </a:t>
            </a:r>
            <a:r>
              <a:rPr lang="pl-PL" dirty="0" err="1"/>
              <a:t>fringilla</a:t>
            </a:r>
            <a:r>
              <a:rPr lang="pl-PL" dirty="0"/>
              <a:t>,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ante</a:t>
            </a:r>
            <a:r>
              <a:rPr lang="pl-PL" dirty="0"/>
              <a:t> </a:t>
            </a:r>
            <a:r>
              <a:rPr lang="pl-PL" dirty="0" err="1"/>
              <a:t>sagittis</a:t>
            </a:r>
            <a:r>
              <a:rPr lang="pl-PL" dirty="0"/>
              <a:t> </a:t>
            </a:r>
            <a:r>
              <a:rPr lang="pl-PL" dirty="0" err="1"/>
              <a:t>neque</a:t>
            </a:r>
            <a:r>
              <a:rPr lang="pl-PL" dirty="0"/>
              <a:t>, </a:t>
            </a:r>
            <a:r>
              <a:rPr lang="pl-PL" dirty="0" err="1"/>
              <a:t>eu</a:t>
            </a:r>
            <a:r>
              <a:rPr lang="pl-PL" dirty="0"/>
              <a:t> </a:t>
            </a:r>
            <a:r>
              <a:rPr lang="pl-PL" dirty="0" err="1"/>
              <a:t>luctus</a:t>
            </a:r>
            <a:r>
              <a:rPr lang="pl-PL" dirty="0"/>
              <a:t> ligula </a:t>
            </a:r>
            <a:r>
              <a:rPr lang="pl-PL" dirty="0" err="1"/>
              <a:t>mauris</a:t>
            </a:r>
            <a:r>
              <a:rPr lang="pl-PL" dirty="0"/>
              <a:t> non </a:t>
            </a:r>
            <a:r>
              <a:rPr lang="pl-PL" dirty="0" err="1"/>
              <a:t>ante</a:t>
            </a:r>
            <a:r>
              <a:rPr lang="pl-PL" dirty="0"/>
              <a:t>. Nulla </a:t>
            </a:r>
            <a:r>
              <a:rPr lang="pl-PL" dirty="0" err="1"/>
              <a:t>ac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 </a:t>
            </a:r>
            <a:r>
              <a:rPr lang="pl-PL" dirty="0" err="1"/>
              <a:t>sagittis</a:t>
            </a:r>
            <a:r>
              <a:rPr lang="pl-PL" dirty="0"/>
              <a:t>, </a:t>
            </a:r>
            <a:r>
              <a:rPr lang="pl-PL" dirty="0" err="1"/>
              <a:t>rutrum</a:t>
            </a:r>
            <a:r>
              <a:rPr lang="pl-PL" dirty="0"/>
              <a:t> </a:t>
            </a:r>
            <a:r>
              <a:rPr lang="pl-PL" dirty="0" err="1"/>
              <a:t>turpis</a:t>
            </a:r>
            <a:r>
              <a:rPr lang="pl-PL" dirty="0"/>
              <a:t> </a:t>
            </a:r>
            <a:r>
              <a:rPr lang="pl-PL" dirty="0" err="1"/>
              <a:t>at</a:t>
            </a:r>
            <a:r>
              <a:rPr lang="pl-PL" dirty="0"/>
              <a:t>, </a:t>
            </a:r>
            <a:r>
              <a:rPr lang="pl-PL" dirty="0" err="1"/>
              <a:t>convallis</a:t>
            </a:r>
            <a:r>
              <a:rPr lang="pl-PL" dirty="0"/>
              <a:t> </a:t>
            </a:r>
            <a:r>
              <a:rPr lang="pl-PL" dirty="0" err="1"/>
              <a:t>risus</a:t>
            </a:r>
            <a:r>
              <a:rPr lang="pl-PL" dirty="0"/>
              <a:t>. </a:t>
            </a:r>
            <a:r>
              <a:rPr lang="pl-PL" dirty="0" err="1"/>
              <a:t>Donec</a:t>
            </a:r>
            <a:r>
              <a:rPr lang="pl-PL" dirty="0"/>
              <a:t> id eros </a:t>
            </a:r>
            <a:r>
              <a:rPr lang="pl-PL" dirty="0" err="1"/>
              <a:t>pretium</a:t>
            </a:r>
            <a:r>
              <a:rPr lang="pl-PL" dirty="0"/>
              <a:t>, </a:t>
            </a:r>
            <a:r>
              <a:rPr lang="pl-PL" dirty="0" err="1"/>
              <a:t>elementum</a:t>
            </a:r>
            <a:r>
              <a:rPr lang="pl-PL" dirty="0"/>
              <a:t> </a:t>
            </a:r>
            <a:r>
              <a:rPr lang="pl-PL" dirty="0" err="1"/>
              <a:t>risus</a:t>
            </a:r>
            <a:r>
              <a:rPr lang="pl-PL" dirty="0"/>
              <a:t> vitae, </a:t>
            </a:r>
            <a:r>
              <a:rPr lang="pl-PL" dirty="0" err="1"/>
              <a:t>posuere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. </a:t>
            </a:r>
            <a:r>
              <a:rPr lang="pl-PL" dirty="0" err="1"/>
              <a:t>Fusce</a:t>
            </a:r>
            <a:r>
              <a:rPr lang="pl-PL" dirty="0"/>
              <a:t> </a:t>
            </a:r>
            <a:r>
              <a:rPr lang="pl-PL" dirty="0" err="1"/>
              <a:t>aliquet</a:t>
            </a:r>
            <a:r>
              <a:rPr lang="pl-PL" dirty="0"/>
              <a:t> </a:t>
            </a:r>
            <a:r>
              <a:rPr lang="pl-PL" dirty="0" err="1"/>
              <a:t>sed</a:t>
            </a:r>
            <a:r>
              <a:rPr lang="pl-PL" dirty="0"/>
              <a:t> </a:t>
            </a:r>
            <a:r>
              <a:rPr lang="pl-PL" dirty="0" err="1"/>
              <a:t>nulla</a:t>
            </a:r>
            <a:r>
              <a:rPr lang="pl-PL" dirty="0"/>
              <a:t> et </a:t>
            </a:r>
            <a:r>
              <a:rPr lang="pl-PL" dirty="0" err="1"/>
              <a:t>scelerisque</a:t>
            </a:r>
            <a:r>
              <a:rPr lang="pl-PL" dirty="0"/>
              <a:t>. </a:t>
            </a:r>
            <a:r>
              <a:rPr lang="pl-PL" dirty="0" err="1"/>
              <a:t>Nullam</a:t>
            </a:r>
            <a:r>
              <a:rPr lang="pl-PL" dirty="0"/>
              <a:t> </a:t>
            </a:r>
            <a:r>
              <a:rPr lang="pl-PL" dirty="0" err="1"/>
              <a:t>iaculis</a:t>
            </a:r>
            <a:r>
              <a:rPr lang="pl-PL" dirty="0"/>
              <a:t> </a:t>
            </a:r>
            <a:r>
              <a:rPr lang="pl-PL" dirty="0" err="1"/>
              <a:t>orci</a:t>
            </a:r>
            <a:r>
              <a:rPr lang="pl-PL" dirty="0"/>
              <a:t> </a:t>
            </a:r>
            <a:r>
              <a:rPr lang="pl-PL" dirty="0" err="1"/>
              <a:t>neque</a:t>
            </a:r>
            <a:r>
              <a:rPr lang="pl-PL" dirty="0"/>
              <a:t>, in </a:t>
            </a:r>
            <a:r>
              <a:rPr lang="pl-PL" dirty="0" err="1"/>
              <a:t>consequat</a:t>
            </a:r>
            <a:r>
              <a:rPr lang="pl-PL" dirty="0"/>
              <a:t> </a:t>
            </a:r>
            <a:r>
              <a:rPr lang="pl-PL" dirty="0" err="1"/>
              <a:t>odio</a:t>
            </a:r>
            <a:r>
              <a:rPr lang="pl-PL" dirty="0"/>
              <a:t> </a:t>
            </a:r>
            <a:r>
              <a:rPr lang="pl-PL" dirty="0" err="1"/>
              <a:t>pulvinar</a:t>
            </a:r>
            <a:r>
              <a:rPr lang="pl-PL" dirty="0"/>
              <a:t> </a:t>
            </a:r>
            <a:r>
              <a:rPr lang="pl-PL" dirty="0" err="1"/>
              <a:t>non.Nullam</a:t>
            </a:r>
            <a:r>
              <a:rPr lang="pl-PL" dirty="0"/>
              <a:t>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pharetra</a:t>
            </a:r>
            <a:r>
              <a:rPr lang="pl-PL" dirty="0"/>
              <a:t> </a:t>
            </a:r>
            <a:r>
              <a:rPr lang="pl-PL" dirty="0" err="1"/>
              <a:t>metus</a:t>
            </a:r>
            <a:r>
              <a:rPr lang="pl-PL" dirty="0"/>
              <a:t>. </a:t>
            </a:r>
            <a:r>
              <a:rPr lang="pl-PL" dirty="0" err="1"/>
              <a:t>Phasellus</a:t>
            </a:r>
            <a:r>
              <a:rPr lang="pl-PL" dirty="0"/>
              <a:t> </a:t>
            </a:r>
            <a:r>
              <a:rPr lang="pl-PL" dirty="0" err="1"/>
              <a:t>quis</a:t>
            </a:r>
            <a:r>
              <a:rPr lang="pl-PL" dirty="0"/>
              <a:t> </a:t>
            </a:r>
            <a:r>
              <a:rPr lang="pl-PL" dirty="0" err="1"/>
              <a:t>tempus</a:t>
            </a:r>
            <a:r>
              <a:rPr lang="pl-PL" dirty="0"/>
              <a:t> </a:t>
            </a:r>
            <a:r>
              <a:rPr lang="pl-PL" dirty="0" err="1"/>
              <a:t>ante</a:t>
            </a:r>
            <a:r>
              <a:rPr lang="pl-PL" dirty="0"/>
              <a:t>. </a:t>
            </a:r>
            <a:r>
              <a:rPr lang="pl-PL" dirty="0" err="1"/>
              <a:t>Morbi</a:t>
            </a:r>
            <a:r>
              <a:rPr lang="pl-PL" dirty="0"/>
              <a:t> </a:t>
            </a:r>
            <a:r>
              <a:rPr lang="pl-PL" dirty="0" err="1"/>
              <a:t>convallis</a:t>
            </a:r>
            <a:r>
              <a:rPr lang="pl-PL" dirty="0"/>
              <a:t> </a:t>
            </a:r>
            <a:r>
              <a:rPr lang="pl-PL" dirty="0" err="1"/>
              <a:t>risus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,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posuere</a:t>
            </a:r>
            <a:r>
              <a:rPr lang="pl-PL" dirty="0"/>
              <a:t> </a:t>
            </a:r>
            <a:r>
              <a:rPr lang="pl-PL" dirty="0" err="1"/>
              <a:t>sem</a:t>
            </a:r>
            <a:r>
              <a:rPr lang="pl-PL" dirty="0"/>
              <a:t> </a:t>
            </a:r>
            <a:r>
              <a:rPr lang="pl-PL" dirty="0" err="1"/>
              <a:t>accumsan</a:t>
            </a:r>
            <a:r>
              <a:rPr lang="pl-PL" dirty="0"/>
              <a:t> in.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vulputate</a:t>
            </a:r>
            <a:r>
              <a:rPr lang="pl-PL" dirty="0"/>
              <a:t> </a:t>
            </a:r>
            <a:r>
              <a:rPr lang="pl-PL" dirty="0" err="1"/>
              <a:t>laoreet</a:t>
            </a:r>
            <a:r>
              <a:rPr lang="pl-PL" dirty="0"/>
              <a:t> </a:t>
            </a:r>
            <a:r>
              <a:rPr lang="pl-PL" dirty="0" err="1"/>
              <a:t>laoreet</a:t>
            </a:r>
            <a:r>
              <a:rPr lang="pl-PL" dirty="0"/>
              <a:t>. In </a:t>
            </a:r>
            <a:r>
              <a:rPr lang="pl-PL" dirty="0" err="1"/>
              <a:t>nec</a:t>
            </a:r>
            <a:r>
              <a:rPr lang="pl-PL" dirty="0"/>
              <a:t> </a:t>
            </a:r>
            <a:r>
              <a:rPr lang="pl-PL" dirty="0" err="1"/>
              <a:t>leo</a:t>
            </a:r>
            <a:r>
              <a:rPr lang="pl-PL" dirty="0"/>
              <a:t> vitae </a:t>
            </a:r>
            <a:r>
              <a:rPr lang="pl-PL" dirty="0" err="1"/>
              <a:t>arcu</a:t>
            </a:r>
            <a:r>
              <a:rPr lang="pl-PL" dirty="0"/>
              <a:t> </a:t>
            </a:r>
            <a:r>
              <a:rPr lang="pl-PL" dirty="0" err="1"/>
              <a:t>sagittis</a:t>
            </a:r>
            <a:r>
              <a:rPr lang="pl-PL" dirty="0"/>
              <a:t> </a:t>
            </a:r>
            <a:r>
              <a:rPr lang="pl-PL" dirty="0" err="1"/>
              <a:t>tristique</a:t>
            </a:r>
            <a:r>
              <a:rPr lang="pl-PL" dirty="0"/>
              <a:t>. </a:t>
            </a:r>
            <a:r>
              <a:rPr lang="pl-PL" dirty="0" err="1"/>
              <a:t>Suspendisse</a:t>
            </a:r>
            <a:r>
              <a:rPr lang="pl-PL" dirty="0"/>
              <a:t> nunc </a:t>
            </a:r>
            <a:r>
              <a:rPr lang="pl-PL" dirty="0" err="1"/>
              <a:t>massa</a:t>
            </a:r>
            <a:r>
              <a:rPr lang="pl-PL" dirty="0"/>
              <a:t>, </a:t>
            </a:r>
            <a:r>
              <a:rPr lang="pl-PL" dirty="0" err="1"/>
              <a:t>viverra</a:t>
            </a:r>
            <a:r>
              <a:rPr lang="pl-PL" dirty="0"/>
              <a:t> et </a:t>
            </a:r>
            <a:r>
              <a:rPr lang="pl-PL" dirty="0" err="1"/>
              <a:t>imperdiet</a:t>
            </a:r>
            <a:r>
              <a:rPr lang="pl-PL" dirty="0"/>
              <a:t> </a:t>
            </a:r>
            <a:r>
              <a:rPr lang="pl-PL" dirty="0" err="1"/>
              <a:t>ac</a:t>
            </a:r>
            <a:r>
              <a:rPr lang="pl-PL" dirty="0"/>
              <a:t>, </a:t>
            </a:r>
            <a:r>
              <a:rPr lang="pl-PL" dirty="0" err="1"/>
              <a:t>imperdiet</a:t>
            </a:r>
            <a:r>
              <a:rPr lang="pl-PL" dirty="0"/>
              <a:t> vitae </a:t>
            </a:r>
            <a:r>
              <a:rPr lang="pl-PL" dirty="0" err="1"/>
              <a:t>erat</a:t>
            </a:r>
            <a:r>
              <a:rPr lang="pl-PL" dirty="0"/>
              <a:t>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iaculis</a:t>
            </a:r>
            <a:r>
              <a:rPr lang="pl-PL" dirty="0"/>
              <a:t> </a:t>
            </a:r>
            <a:r>
              <a:rPr lang="pl-PL" dirty="0" err="1"/>
              <a:t>massa</a:t>
            </a:r>
            <a:r>
              <a:rPr lang="pl-PL" dirty="0"/>
              <a:t> a </a:t>
            </a:r>
            <a:r>
              <a:rPr lang="pl-PL" dirty="0" err="1"/>
              <a:t>quam</a:t>
            </a:r>
            <a:r>
              <a:rPr lang="pl-PL" dirty="0"/>
              <a:t> </a:t>
            </a:r>
            <a:r>
              <a:rPr lang="pl-PL" dirty="0" err="1"/>
              <a:t>dignissim</a:t>
            </a:r>
            <a:r>
              <a:rPr lang="pl-PL" dirty="0"/>
              <a:t>, vel </a:t>
            </a:r>
            <a:r>
              <a:rPr lang="pl-PL" dirty="0" err="1"/>
              <a:t>lobortis</a:t>
            </a:r>
            <a:r>
              <a:rPr lang="pl-PL" dirty="0"/>
              <a:t>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posuere</a:t>
            </a:r>
            <a:r>
              <a:rPr lang="pl-PL" dirty="0"/>
              <a:t>. </a:t>
            </a:r>
            <a:r>
              <a:rPr lang="pl-PL" dirty="0" err="1"/>
              <a:t>Curabitur</a:t>
            </a:r>
            <a:r>
              <a:rPr lang="pl-PL" dirty="0"/>
              <a:t> </a:t>
            </a:r>
            <a:r>
              <a:rPr lang="pl-PL" dirty="0" err="1"/>
              <a:t>tincidunt</a:t>
            </a:r>
            <a:r>
              <a:rPr lang="pl-PL" dirty="0"/>
              <a:t>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justo</a:t>
            </a:r>
            <a:r>
              <a:rPr lang="pl-PL" dirty="0"/>
              <a:t> </a:t>
            </a:r>
            <a:r>
              <a:rPr lang="pl-PL" dirty="0" err="1"/>
              <a:t>pellentesque</a:t>
            </a:r>
            <a:r>
              <a:rPr lang="pl-PL" dirty="0"/>
              <a:t> </a:t>
            </a:r>
            <a:r>
              <a:rPr lang="pl-PL" dirty="0" err="1"/>
              <a:t>suscipit</a:t>
            </a:r>
            <a:r>
              <a:rPr lang="pl-PL" dirty="0"/>
              <a:t> </a:t>
            </a:r>
            <a:r>
              <a:rPr lang="pl-PL" dirty="0" err="1"/>
              <a:t>eu</a:t>
            </a:r>
            <a:r>
              <a:rPr lang="pl-PL" dirty="0"/>
              <a:t> </a:t>
            </a:r>
            <a:r>
              <a:rPr lang="pl-PL" dirty="0" err="1"/>
              <a:t>eu</a:t>
            </a:r>
            <a:r>
              <a:rPr lang="pl-PL" dirty="0"/>
              <a:t> eros.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blandit</a:t>
            </a:r>
            <a:r>
              <a:rPr lang="pl-PL" dirty="0"/>
              <a:t> </a:t>
            </a:r>
            <a:r>
              <a:rPr lang="pl-PL" dirty="0" err="1"/>
              <a:t>ante</a:t>
            </a:r>
            <a:r>
              <a:rPr lang="pl-PL" dirty="0"/>
              <a:t> vel </a:t>
            </a:r>
            <a:r>
              <a:rPr lang="pl-PL" dirty="0" err="1"/>
              <a:t>tortor</a:t>
            </a:r>
            <a:r>
              <a:rPr lang="pl-PL" dirty="0"/>
              <a:t> </a:t>
            </a:r>
            <a:r>
              <a:rPr lang="pl-PL" dirty="0" err="1"/>
              <a:t>ultrices</a:t>
            </a:r>
            <a:r>
              <a:rPr lang="pl-PL" dirty="0"/>
              <a:t>, non </a:t>
            </a:r>
            <a:r>
              <a:rPr lang="pl-PL" dirty="0" err="1"/>
              <a:t>convallis</a:t>
            </a:r>
            <a:r>
              <a:rPr lang="pl-PL" dirty="0"/>
              <a:t> </a:t>
            </a:r>
            <a:r>
              <a:rPr lang="pl-PL" dirty="0" err="1"/>
              <a:t>est</a:t>
            </a:r>
            <a:r>
              <a:rPr lang="pl-PL" dirty="0"/>
              <a:t> </a:t>
            </a:r>
            <a:r>
              <a:rPr lang="pl-PL" dirty="0" err="1"/>
              <a:t>sagittis</a:t>
            </a:r>
            <a:r>
              <a:rPr lang="pl-PL" dirty="0"/>
              <a:t>.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Suspendisse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nunc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massa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viverra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et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imperdiet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ac,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imperdiet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erat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078696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1">
            <a:extLst>
              <a:ext uri="{FF2B5EF4-FFF2-40B4-BE49-F238E27FC236}">
                <a16:creationId xmlns:a16="http://schemas.microsoft.com/office/drawing/2014/main" id="{112FBD2D-162D-9814-3938-3B2BA9BEF00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16FA9883-99E7-A0FD-1BE2-9C48D65624F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9962934A-FDDA-C6C1-3A40-15654A237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TYTUŁ SLAJDU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74F7615F-A317-73FA-A721-05255270EFF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pl-PL" dirty="0"/>
              <a:t>MAŁY NAGŁÓWEK</a:t>
            </a:r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6DD8C308-FCFC-1AE4-0C4C-3760A0CCB53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/>
          </a:bodyPr>
          <a:lstStyle/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elit. </a:t>
            </a:r>
            <a:r>
              <a:rPr lang="pl-PL" dirty="0" err="1"/>
              <a:t>Proin</a:t>
            </a:r>
            <a:r>
              <a:rPr lang="pl-PL" dirty="0"/>
              <a:t> </a:t>
            </a:r>
            <a:r>
              <a:rPr lang="pl-PL" dirty="0" err="1"/>
              <a:t>sed</a:t>
            </a:r>
            <a:r>
              <a:rPr lang="pl-PL" dirty="0"/>
              <a:t> </a:t>
            </a:r>
            <a:r>
              <a:rPr lang="pl-PL" dirty="0" err="1"/>
              <a:t>diam</a:t>
            </a:r>
            <a:r>
              <a:rPr lang="pl-PL" dirty="0"/>
              <a:t> </a:t>
            </a:r>
            <a:r>
              <a:rPr lang="pl-PL" dirty="0" err="1"/>
              <a:t>sapien</a:t>
            </a:r>
            <a:r>
              <a:rPr lang="pl-PL" dirty="0"/>
              <a:t>. </a:t>
            </a:r>
            <a:r>
              <a:rPr lang="pl-PL" dirty="0" err="1"/>
              <a:t>Mauris</a:t>
            </a:r>
            <a:r>
              <a:rPr lang="pl-PL" dirty="0"/>
              <a:t> elit </a:t>
            </a:r>
            <a:r>
              <a:rPr lang="pl-PL" dirty="0" err="1"/>
              <a:t>dui</a:t>
            </a:r>
            <a:r>
              <a:rPr lang="pl-PL" dirty="0"/>
              <a:t>, </a:t>
            </a:r>
            <a:r>
              <a:rPr lang="pl-PL" dirty="0" err="1"/>
              <a:t>egestas</a:t>
            </a:r>
            <a:r>
              <a:rPr lang="pl-PL" dirty="0"/>
              <a:t> in </a:t>
            </a:r>
            <a:r>
              <a:rPr lang="pl-PL" dirty="0" err="1"/>
              <a:t>facilisis</a:t>
            </a:r>
            <a:r>
              <a:rPr lang="pl-PL" dirty="0"/>
              <a:t> a, </a:t>
            </a:r>
            <a:r>
              <a:rPr lang="pl-PL" dirty="0" err="1"/>
              <a:t>imperdiet</a:t>
            </a:r>
            <a:r>
              <a:rPr lang="pl-PL" dirty="0"/>
              <a:t> vel </a:t>
            </a:r>
            <a:r>
              <a:rPr lang="pl-PL" dirty="0" err="1"/>
              <a:t>dolor</a:t>
            </a:r>
            <a:r>
              <a:rPr lang="pl-PL" dirty="0"/>
              <a:t>. </a:t>
            </a:r>
            <a:r>
              <a:rPr lang="pl-PL" dirty="0" err="1"/>
              <a:t>Aliquam</a:t>
            </a:r>
            <a:r>
              <a:rPr lang="pl-PL" dirty="0"/>
              <a:t> in </a:t>
            </a:r>
            <a:r>
              <a:rPr lang="pl-PL" dirty="0" err="1"/>
              <a:t>sem</a:t>
            </a:r>
            <a:r>
              <a:rPr lang="pl-PL" dirty="0"/>
              <a:t> </a:t>
            </a:r>
            <a:r>
              <a:rPr lang="pl-PL" dirty="0" err="1"/>
              <a:t>euismod</a:t>
            </a:r>
            <a:r>
              <a:rPr lang="pl-PL" dirty="0"/>
              <a:t>, </a:t>
            </a:r>
            <a:r>
              <a:rPr lang="pl-PL" dirty="0" err="1"/>
              <a:t>mollis</a:t>
            </a:r>
            <a:r>
              <a:rPr lang="pl-PL" dirty="0"/>
              <a:t> </a:t>
            </a:r>
            <a:r>
              <a:rPr lang="pl-PL" dirty="0" err="1"/>
              <a:t>metus</a:t>
            </a:r>
            <a:r>
              <a:rPr lang="pl-PL" dirty="0"/>
              <a:t> vitae, </a:t>
            </a:r>
            <a:r>
              <a:rPr lang="pl-PL" dirty="0" err="1"/>
              <a:t>rhoncus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. </a:t>
            </a:r>
            <a:r>
              <a:rPr lang="pl-PL" dirty="0" err="1"/>
              <a:t>Quisque</a:t>
            </a:r>
            <a:r>
              <a:rPr lang="pl-PL" dirty="0"/>
              <a:t> </a:t>
            </a:r>
            <a:r>
              <a:rPr lang="pl-PL" dirty="0" err="1"/>
              <a:t>sagittis</a:t>
            </a:r>
            <a:r>
              <a:rPr lang="pl-PL" dirty="0"/>
              <a:t>, </a:t>
            </a:r>
            <a:r>
              <a:rPr lang="pl-PL" dirty="0" err="1"/>
              <a:t>risus</a:t>
            </a:r>
            <a:r>
              <a:rPr lang="pl-PL" dirty="0"/>
              <a:t> vel </a:t>
            </a:r>
            <a:r>
              <a:rPr lang="pl-PL" dirty="0" err="1"/>
              <a:t>pretium</a:t>
            </a:r>
            <a:r>
              <a:rPr lang="pl-PL" dirty="0"/>
              <a:t> </a:t>
            </a:r>
            <a:r>
              <a:rPr lang="pl-PL" dirty="0" err="1"/>
              <a:t>volutpat</a:t>
            </a:r>
            <a:r>
              <a:rPr lang="pl-PL" dirty="0"/>
              <a:t>, </a:t>
            </a:r>
            <a:r>
              <a:rPr lang="pl-PL" dirty="0" err="1"/>
              <a:t>nisi</a:t>
            </a:r>
            <a:r>
              <a:rPr lang="pl-PL" dirty="0"/>
              <a:t> </a:t>
            </a:r>
            <a:r>
              <a:rPr lang="pl-PL" dirty="0" err="1"/>
              <a:t>sapien</a:t>
            </a:r>
            <a:r>
              <a:rPr lang="pl-PL" dirty="0"/>
              <a:t> </a:t>
            </a:r>
            <a:r>
              <a:rPr lang="pl-PL" dirty="0" err="1"/>
              <a:t>fermentum</a:t>
            </a:r>
            <a:r>
              <a:rPr lang="pl-PL" dirty="0"/>
              <a:t> </a:t>
            </a:r>
            <a:r>
              <a:rPr lang="pl-PL" dirty="0" err="1"/>
              <a:t>nisi</a:t>
            </a:r>
            <a:r>
              <a:rPr lang="pl-PL" dirty="0"/>
              <a:t>, id </a:t>
            </a:r>
            <a:r>
              <a:rPr lang="pl-PL" dirty="0" err="1"/>
              <a:t>egestas</a:t>
            </a:r>
            <a:r>
              <a:rPr lang="pl-PL" dirty="0"/>
              <a:t> </a:t>
            </a:r>
            <a:r>
              <a:rPr lang="pl-PL" dirty="0" err="1"/>
              <a:t>ante</a:t>
            </a:r>
            <a:r>
              <a:rPr lang="pl-PL" dirty="0"/>
              <a:t> </a:t>
            </a:r>
            <a:r>
              <a:rPr lang="pl-PL" dirty="0" err="1"/>
              <a:t>lorem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 </a:t>
            </a:r>
            <a:r>
              <a:rPr lang="pl-PL" dirty="0" err="1"/>
              <a:t>mauris</a:t>
            </a:r>
            <a:r>
              <a:rPr lang="pl-PL" dirty="0"/>
              <a:t>.</a:t>
            </a:r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A25C3ED5-85E6-2125-CEC0-9BC74B2A35F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porta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diam</a:t>
            </a:r>
            <a:r>
              <a:rPr lang="pl-PL" dirty="0"/>
              <a:t>,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porttitor</a:t>
            </a:r>
            <a:r>
              <a:rPr lang="pl-PL" dirty="0"/>
              <a:t>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lacinia</a:t>
            </a:r>
            <a:r>
              <a:rPr lang="pl-PL" dirty="0"/>
              <a:t> at. Nunc </a:t>
            </a:r>
            <a:r>
              <a:rPr lang="pl-PL" dirty="0" err="1"/>
              <a:t>pretium</a:t>
            </a:r>
            <a:r>
              <a:rPr lang="pl-PL" dirty="0"/>
              <a:t> </a:t>
            </a:r>
            <a:r>
              <a:rPr lang="pl-PL" dirty="0" err="1"/>
              <a:t>bibendum</a:t>
            </a:r>
            <a:r>
              <a:rPr lang="pl-PL" dirty="0"/>
              <a:t> </a:t>
            </a:r>
            <a:r>
              <a:rPr lang="pl-PL" dirty="0" err="1"/>
              <a:t>nulla</a:t>
            </a:r>
            <a:r>
              <a:rPr lang="pl-PL" dirty="0"/>
              <a:t> </a:t>
            </a:r>
            <a:r>
              <a:rPr lang="pl-PL" dirty="0" err="1"/>
              <a:t>dignissim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laoreet</a:t>
            </a:r>
            <a:r>
              <a:rPr lang="pl-PL" dirty="0"/>
              <a:t>.</a:t>
            </a:r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9421454E-EB90-499B-0EEB-6CDBD31F1AE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pl-PL" dirty="0"/>
              <a:t>PODTYTUŁ 1</a:t>
            </a:r>
          </a:p>
        </p:txBody>
      </p:sp>
      <p:sp>
        <p:nvSpPr>
          <p:cNvPr id="9" name="Symbol zastępczy tekstu 8">
            <a:extLst>
              <a:ext uri="{FF2B5EF4-FFF2-40B4-BE49-F238E27FC236}">
                <a16:creationId xmlns:a16="http://schemas.microsoft.com/office/drawing/2014/main" id="{8D6F6DBF-5EBD-57CE-7664-01378FC4C9D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porta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diam</a:t>
            </a:r>
            <a:r>
              <a:rPr lang="pl-PL" dirty="0"/>
              <a:t>,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porttitor</a:t>
            </a:r>
            <a:r>
              <a:rPr lang="pl-PL" dirty="0"/>
              <a:t>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lacinia</a:t>
            </a:r>
            <a:r>
              <a:rPr lang="pl-PL" dirty="0"/>
              <a:t> at. Nunc </a:t>
            </a:r>
            <a:r>
              <a:rPr lang="pl-PL" dirty="0" err="1"/>
              <a:t>pretium</a:t>
            </a:r>
            <a:r>
              <a:rPr lang="pl-PL" dirty="0"/>
              <a:t> </a:t>
            </a:r>
            <a:r>
              <a:rPr lang="pl-PL" dirty="0" err="1"/>
              <a:t>bibendum</a:t>
            </a:r>
            <a:r>
              <a:rPr lang="pl-PL" dirty="0"/>
              <a:t> </a:t>
            </a:r>
            <a:r>
              <a:rPr lang="pl-PL" dirty="0" err="1"/>
              <a:t>nulla</a:t>
            </a:r>
            <a:r>
              <a:rPr lang="pl-PL" dirty="0"/>
              <a:t> </a:t>
            </a:r>
            <a:r>
              <a:rPr lang="pl-PL" dirty="0" err="1"/>
              <a:t>dignissim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laoreet</a:t>
            </a:r>
            <a:r>
              <a:rPr lang="pl-PL" dirty="0"/>
              <a:t>.</a:t>
            </a:r>
          </a:p>
        </p:txBody>
      </p:sp>
      <p:sp>
        <p:nvSpPr>
          <p:cNvPr id="10" name="Symbol zastępczy tekstu 9">
            <a:extLst>
              <a:ext uri="{FF2B5EF4-FFF2-40B4-BE49-F238E27FC236}">
                <a16:creationId xmlns:a16="http://schemas.microsoft.com/office/drawing/2014/main" id="{9526F246-5E2A-45AA-3023-94EB3319B6C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pl-PL" dirty="0"/>
              <a:t>PODTYTUŁ 2</a:t>
            </a:r>
          </a:p>
        </p:txBody>
      </p:sp>
    </p:spTree>
    <p:extLst>
      <p:ext uri="{BB962C8B-B14F-4D97-AF65-F5344CB8AC3E}">
        <p14:creationId xmlns:p14="http://schemas.microsoft.com/office/powerpoint/2010/main" val="15206062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1">
            <a:extLst>
              <a:ext uri="{FF2B5EF4-FFF2-40B4-BE49-F238E27FC236}">
                <a16:creationId xmlns:a16="http://schemas.microsoft.com/office/drawing/2014/main" id="{65C164F0-DB6E-3DAA-CD9A-175AAA0A624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B9F03714-697D-FA70-3DE6-4BF22478B5C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obrazu 3">
            <a:extLst>
              <a:ext uri="{FF2B5EF4-FFF2-40B4-BE49-F238E27FC236}">
                <a16:creationId xmlns:a16="http://schemas.microsoft.com/office/drawing/2014/main" id="{29924AAF-C4CF-8056-A2E8-9DEF4334C81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Tytuł 4">
            <a:extLst>
              <a:ext uri="{FF2B5EF4-FFF2-40B4-BE49-F238E27FC236}">
                <a16:creationId xmlns:a16="http://schemas.microsoft.com/office/drawing/2014/main" id="{1090A0C5-5473-8B4A-ED7C-256654610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TYTUŁ SLAJDU</a:t>
            </a:r>
            <a:br>
              <a:rPr lang="pl-PL" dirty="0"/>
            </a:br>
            <a:r>
              <a:rPr lang="pl-PL" dirty="0"/>
              <a:t>ZE ZDJĘCIAMI</a:t>
            </a:r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0EFED36E-4391-3281-1518-108313ECB9C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pl-PL" dirty="0"/>
              <a:t>MAŁY NAGŁÓWEK</a:t>
            </a:r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6A275843-C669-B07B-D9A8-D72F53D863F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lnSpcReduction="10000"/>
          </a:bodyPr>
          <a:lstStyle/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porta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diam</a:t>
            </a:r>
            <a:r>
              <a:rPr lang="pl-PL" dirty="0"/>
              <a:t>,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porttitor</a:t>
            </a:r>
            <a:r>
              <a:rPr lang="pl-PL" dirty="0"/>
              <a:t>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lacinia</a:t>
            </a:r>
            <a:r>
              <a:rPr lang="pl-PL" dirty="0"/>
              <a:t> at. Nunc </a:t>
            </a:r>
            <a:r>
              <a:rPr lang="pl-PL" dirty="0" err="1"/>
              <a:t>pretium</a:t>
            </a:r>
            <a:r>
              <a:rPr lang="pl-PL" dirty="0"/>
              <a:t> </a:t>
            </a:r>
            <a:r>
              <a:rPr lang="pl-PL" dirty="0" err="1"/>
              <a:t>bibendum</a:t>
            </a:r>
            <a:r>
              <a:rPr lang="pl-PL" dirty="0"/>
              <a:t> </a:t>
            </a:r>
            <a:r>
              <a:rPr lang="pl-PL" dirty="0" err="1"/>
              <a:t>nulla</a:t>
            </a:r>
            <a:r>
              <a:rPr lang="pl-PL" dirty="0"/>
              <a:t> </a:t>
            </a:r>
            <a:r>
              <a:rPr lang="pl-PL" dirty="0" err="1"/>
              <a:t>dignissim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laoreet</a:t>
            </a:r>
            <a:r>
              <a:rPr lang="pl-PL" dirty="0"/>
              <a:t>, </a:t>
            </a:r>
            <a:r>
              <a:rPr lang="pl-PL" dirty="0" err="1"/>
              <a:t>tortor</a:t>
            </a:r>
            <a:r>
              <a:rPr lang="pl-PL" dirty="0"/>
              <a:t> </a:t>
            </a:r>
            <a:r>
              <a:rPr lang="pl-PL" dirty="0" err="1"/>
              <a:t>sed</a:t>
            </a:r>
            <a:r>
              <a:rPr lang="pl-PL" dirty="0"/>
              <a:t> </a:t>
            </a:r>
            <a:r>
              <a:rPr lang="pl-PL" dirty="0" err="1"/>
              <a:t>maximus</a:t>
            </a:r>
            <a:r>
              <a:rPr lang="pl-PL" dirty="0"/>
              <a:t> </a:t>
            </a:r>
            <a:r>
              <a:rPr lang="pl-PL" dirty="0" err="1"/>
              <a:t>fringilla</a:t>
            </a:r>
            <a:r>
              <a:rPr lang="pl-PL" dirty="0"/>
              <a:t>,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ante</a:t>
            </a:r>
            <a:r>
              <a:rPr lang="pl-PL" dirty="0"/>
              <a:t> </a:t>
            </a:r>
            <a:r>
              <a:rPr lang="pl-PL" dirty="0" err="1"/>
              <a:t>sagittis</a:t>
            </a:r>
            <a:r>
              <a:rPr lang="pl-PL" dirty="0"/>
              <a:t> </a:t>
            </a:r>
            <a:r>
              <a:rPr lang="pl-PL" dirty="0" err="1"/>
              <a:t>neque</a:t>
            </a:r>
            <a:r>
              <a:rPr lang="pl-PL" dirty="0"/>
              <a:t>, </a:t>
            </a:r>
            <a:r>
              <a:rPr lang="pl-PL" dirty="0" err="1"/>
              <a:t>eu</a:t>
            </a:r>
            <a:r>
              <a:rPr lang="pl-PL" dirty="0"/>
              <a:t> </a:t>
            </a:r>
            <a:r>
              <a:rPr lang="pl-PL" dirty="0" err="1"/>
              <a:t>luctus</a:t>
            </a:r>
            <a:r>
              <a:rPr lang="pl-PL" dirty="0"/>
              <a:t> ligula </a:t>
            </a:r>
            <a:r>
              <a:rPr lang="pl-PL" dirty="0" err="1"/>
              <a:t>mauris</a:t>
            </a:r>
            <a:r>
              <a:rPr lang="pl-PL" dirty="0"/>
              <a:t> non </a:t>
            </a:r>
            <a:r>
              <a:rPr lang="pl-PL" dirty="0" err="1"/>
              <a:t>ante</a:t>
            </a:r>
            <a:r>
              <a:rPr lang="pl-PL" dirty="0"/>
              <a:t>. Nulla </a:t>
            </a:r>
            <a:r>
              <a:rPr lang="pl-PL" dirty="0" err="1"/>
              <a:t>ac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 </a:t>
            </a:r>
            <a:r>
              <a:rPr lang="pl-PL" dirty="0" err="1"/>
              <a:t>sagittis</a:t>
            </a:r>
            <a:r>
              <a:rPr lang="pl-PL" dirty="0"/>
              <a:t>, </a:t>
            </a:r>
            <a:r>
              <a:rPr lang="pl-PL" dirty="0" err="1"/>
              <a:t>rutrum</a:t>
            </a:r>
            <a:r>
              <a:rPr lang="pl-PL" dirty="0"/>
              <a:t> </a:t>
            </a:r>
            <a:r>
              <a:rPr lang="pl-PL" dirty="0" err="1"/>
              <a:t>turpis</a:t>
            </a:r>
            <a:r>
              <a:rPr lang="pl-PL" dirty="0"/>
              <a:t> </a:t>
            </a:r>
            <a:r>
              <a:rPr lang="pl-PL" dirty="0" err="1"/>
              <a:t>at</a:t>
            </a:r>
            <a:r>
              <a:rPr lang="pl-PL" dirty="0"/>
              <a:t>, </a:t>
            </a:r>
            <a:r>
              <a:rPr lang="pl-PL" dirty="0" err="1"/>
              <a:t>convallis</a:t>
            </a:r>
            <a:r>
              <a:rPr lang="pl-PL" dirty="0"/>
              <a:t> </a:t>
            </a:r>
            <a:r>
              <a:rPr lang="pl-PL" dirty="0" err="1"/>
              <a:t>risus</a:t>
            </a:r>
            <a:r>
              <a:rPr lang="pl-PL" dirty="0"/>
              <a:t>. </a:t>
            </a:r>
            <a:r>
              <a:rPr lang="pl-PL" dirty="0" err="1"/>
              <a:t>Donec</a:t>
            </a:r>
            <a:r>
              <a:rPr lang="pl-PL" dirty="0"/>
              <a:t> id eros </a:t>
            </a:r>
            <a:r>
              <a:rPr lang="pl-PL" dirty="0" err="1"/>
              <a:t>pretium</a:t>
            </a:r>
            <a:r>
              <a:rPr lang="pl-PL" dirty="0"/>
              <a:t>, </a:t>
            </a:r>
            <a:r>
              <a:rPr lang="pl-PL" dirty="0" err="1"/>
              <a:t>elementum</a:t>
            </a:r>
            <a:r>
              <a:rPr lang="pl-PL" dirty="0"/>
              <a:t> </a:t>
            </a:r>
            <a:r>
              <a:rPr lang="pl-PL" dirty="0" err="1"/>
              <a:t>risus</a:t>
            </a:r>
            <a:r>
              <a:rPr lang="pl-PL" dirty="0"/>
              <a:t> vitae, </a:t>
            </a:r>
            <a:r>
              <a:rPr lang="pl-PL" dirty="0" err="1"/>
              <a:t>posuere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. </a:t>
            </a:r>
            <a:r>
              <a:rPr lang="pl-PL" dirty="0" err="1"/>
              <a:t>Fusce</a:t>
            </a:r>
            <a:r>
              <a:rPr lang="pl-PL" dirty="0"/>
              <a:t> </a:t>
            </a:r>
            <a:r>
              <a:rPr lang="pl-PL" dirty="0" err="1"/>
              <a:t>aliquet</a:t>
            </a:r>
            <a:r>
              <a:rPr lang="pl-PL" dirty="0"/>
              <a:t> </a:t>
            </a:r>
            <a:r>
              <a:rPr lang="pl-PL" dirty="0" err="1"/>
              <a:t>sed</a:t>
            </a:r>
            <a:r>
              <a:rPr lang="pl-PL" dirty="0"/>
              <a:t> </a:t>
            </a:r>
            <a:r>
              <a:rPr lang="pl-PL" dirty="0" err="1"/>
              <a:t>nulla</a:t>
            </a:r>
            <a:r>
              <a:rPr lang="pl-PL" dirty="0"/>
              <a:t> et </a:t>
            </a:r>
            <a:r>
              <a:rPr lang="pl-PL" dirty="0" err="1"/>
              <a:t>scelerisque</a:t>
            </a:r>
            <a:r>
              <a:rPr lang="pl-PL" dirty="0"/>
              <a:t>. </a:t>
            </a:r>
            <a:r>
              <a:rPr lang="pl-PL" dirty="0" err="1"/>
              <a:t>Nullam</a:t>
            </a:r>
            <a:r>
              <a:rPr lang="pl-PL" dirty="0"/>
              <a:t> </a:t>
            </a:r>
            <a:r>
              <a:rPr lang="pl-PL" dirty="0" err="1"/>
              <a:t>iaculis</a:t>
            </a:r>
            <a:r>
              <a:rPr lang="pl-PL" dirty="0"/>
              <a:t> </a:t>
            </a:r>
            <a:r>
              <a:rPr lang="pl-PL" dirty="0" err="1"/>
              <a:t>orci</a:t>
            </a:r>
            <a:r>
              <a:rPr lang="pl-PL" dirty="0"/>
              <a:t> </a:t>
            </a:r>
            <a:r>
              <a:rPr lang="pl-PL" dirty="0" err="1"/>
              <a:t>neque</a:t>
            </a:r>
            <a:r>
              <a:rPr lang="pl-PL" dirty="0"/>
              <a:t>, in </a:t>
            </a:r>
            <a:r>
              <a:rPr lang="pl-PL" dirty="0" err="1"/>
              <a:t>consequat</a:t>
            </a:r>
            <a:r>
              <a:rPr lang="pl-PL" dirty="0"/>
              <a:t> </a:t>
            </a:r>
            <a:r>
              <a:rPr lang="pl-PL" dirty="0" err="1"/>
              <a:t>odio</a:t>
            </a:r>
            <a:r>
              <a:rPr lang="pl-PL" dirty="0"/>
              <a:t> </a:t>
            </a:r>
            <a:r>
              <a:rPr lang="pl-PL" dirty="0" err="1"/>
              <a:t>pulvinar</a:t>
            </a:r>
            <a:r>
              <a:rPr lang="pl-PL" dirty="0"/>
              <a:t> </a:t>
            </a:r>
            <a:r>
              <a:rPr lang="pl-PL" dirty="0" err="1"/>
              <a:t>non.Nullam</a:t>
            </a:r>
            <a:r>
              <a:rPr lang="pl-PL" dirty="0"/>
              <a:t>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pharetra</a:t>
            </a:r>
            <a:r>
              <a:rPr lang="pl-PL" dirty="0"/>
              <a:t> </a:t>
            </a:r>
            <a:r>
              <a:rPr lang="pl-PL" dirty="0" err="1"/>
              <a:t>metus</a:t>
            </a:r>
            <a:r>
              <a:rPr lang="pl-PL" dirty="0"/>
              <a:t>. </a:t>
            </a:r>
            <a:r>
              <a:rPr lang="pl-PL" dirty="0" err="1"/>
              <a:t>Phasellus</a:t>
            </a:r>
            <a:r>
              <a:rPr lang="pl-PL" dirty="0"/>
              <a:t> </a:t>
            </a:r>
            <a:r>
              <a:rPr lang="pl-PL" dirty="0" err="1"/>
              <a:t>quis</a:t>
            </a:r>
            <a:r>
              <a:rPr lang="pl-PL" dirty="0"/>
              <a:t> </a:t>
            </a:r>
            <a:r>
              <a:rPr lang="pl-PL" dirty="0" err="1"/>
              <a:t>tempus</a:t>
            </a:r>
            <a:r>
              <a:rPr lang="pl-PL" dirty="0"/>
              <a:t> </a:t>
            </a:r>
            <a:r>
              <a:rPr lang="pl-PL" dirty="0" err="1"/>
              <a:t>ante</a:t>
            </a:r>
            <a:r>
              <a:rPr lang="pl-PL" dirty="0"/>
              <a:t>.</a:t>
            </a:r>
            <a:r>
              <a:rPr lang="pl-PL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Integer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elementum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eros non eros pharetra, sed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accumsan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lorem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sodales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</a:t>
            </a:r>
            <a:r>
              <a:rPr lang="pl-PL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496214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1">
            <a:extLst>
              <a:ext uri="{FF2B5EF4-FFF2-40B4-BE49-F238E27FC236}">
                <a16:creationId xmlns:a16="http://schemas.microsoft.com/office/drawing/2014/main" id="{30813F37-A03A-68F4-6106-52CDF35CA9E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B6B97D56-CAE6-AB01-3EF4-CA14C175161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019D273B-1D2B-2D72-8EB8-34195E141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TYTUŁ SLAJDU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7783239-F3F8-6278-6DD4-771C62CB45C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pl-PL" dirty="0"/>
              <a:t>MAŁY NAGŁÓWEK</a:t>
            </a:r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F9357D10-EB43-44A9-B1F7-1566A16C05A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/>
          </a:bodyPr>
          <a:lstStyle/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porta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diam</a:t>
            </a:r>
            <a:r>
              <a:rPr lang="pl-PL" dirty="0"/>
              <a:t>,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porttitor</a:t>
            </a:r>
            <a:r>
              <a:rPr lang="pl-PL" dirty="0"/>
              <a:t>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lacinia</a:t>
            </a:r>
            <a:r>
              <a:rPr lang="pl-PL" dirty="0"/>
              <a:t> at. Nunc </a:t>
            </a:r>
            <a:r>
              <a:rPr lang="pl-PL" dirty="0" err="1"/>
              <a:t>pretium</a:t>
            </a:r>
            <a:r>
              <a:rPr lang="pl-PL" dirty="0"/>
              <a:t> </a:t>
            </a:r>
            <a:r>
              <a:rPr lang="pl-PL" dirty="0" err="1"/>
              <a:t>bibendum</a:t>
            </a:r>
            <a:r>
              <a:rPr lang="pl-PL" dirty="0"/>
              <a:t> </a:t>
            </a:r>
            <a:r>
              <a:rPr lang="pl-PL" dirty="0" err="1"/>
              <a:t>nulla</a:t>
            </a:r>
            <a:r>
              <a:rPr lang="pl-PL" dirty="0"/>
              <a:t> </a:t>
            </a:r>
            <a:r>
              <a:rPr lang="pl-PL" dirty="0" err="1"/>
              <a:t>dignissim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laoreet</a:t>
            </a:r>
            <a:r>
              <a:rPr lang="pl-PL" dirty="0"/>
              <a:t>, </a:t>
            </a:r>
            <a:r>
              <a:rPr lang="pl-PL" dirty="0" err="1"/>
              <a:t>tortor</a:t>
            </a:r>
            <a:r>
              <a:rPr lang="pl-PL" dirty="0"/>
              <a:t> </a:t>
            </a:r>
            <a:r>
              <a:rPr lang="pl-PL" dirty="0" err="1"/>
              <a:t>sed</a:t>
            </a:r>
            <a:r>
              <a:rPr lang="pl-PL" dirty="0"/>
              <a:t> </a:t>
            </a:r>
            <a:r>
              <a:rPr lang="pl-PL" dirty="0" err="1"/>
              <a:t>maximus</a:t>
            </a:r>
            <a:r>
              <a:rPr lang="pl-PL" dirty="0"/>
              <a:t> </a:t>
            </a:r>
            <a:r>
              <a:rPr lang="pl-PL" dirty="0" err="1"/>
              <a:t>fringilla</a:t>
            </a:r>
            <a:r>
              <a:rPr lang="pl-PL" dirty="0"/>
              <a:t>,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ante</a:t>
            </a:r>
            <a:r>
              <a:rPr lang="pl-PL" dirty="0"/>
              <a:t> </a:t>
            </a:r>
            <a:r>
              <a:rPr lang="pl-PL" dirty="0" err="1"/>
              <a:t>sagittis</a:t>
            </a:r>
            <a:r>
              <a:rPr lang="pl-PL" dirty="0"/>
              <a:t> </a:t>
            </a:r>
            <a:r>
              <a:rPr lang="pl-PL" dirty="0" err="1"/>
              <a:t>neque</a:t>
            </a:r>
            <a:r>
              <a:rPr lang="pl-PL" dirty="0"/>
              <a:t>, </a:t>
            </a:r>
            <a:r>
              <a:rPr lang="pl-PL" dirty="0" err="1"/>
              <a:t>eu</a:t>
            </a:r>
            <a:r>
              <a:rPr lang="pl-PL" dirty="0"/>
              <a:t> </a:t>
            </a:r>
            <a:r>
              <a:rPr lang="pl-PL" dirty="0" err="1"/>
              <a:t>luctus</a:t>
            </a:r>
            <a:r>
              <a:rPr lang="pl-PL" dirty="0"/>
              <a:t> ligula </a:t>
            </a:r>
            <a:r>
              <a:rPr lang="pl-PL" dirty="0" err="1"/>
              <a:t>mauris</a:t>
            </a:r>
            <a:r>
              <a:rPr lang="pl-PL" dirty="0"/>
              <a:t> non </a:t>
            </a:r>
            <a:r>
              <a:rPr lang="pl-PL" dirty="0" err="1"/>
              <a:t>ante</a:t>
            </a:r>
            <a:r>
              <a:rPr lang="pl-PL" dirty="0"/>
              <a:t>. Nulla </a:t>
            </a:r>
            <a:r>
              <a:rPr lang="pl-PL" dirty="0" err="1"/>
              <a:t>ac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 </a:t>
            </a:r>
            <a:r>
              <a:rPr lang="pl-PL" dirty="0" err="1"/>
              <a:t>sagittis</a:t>
            </a:r>
            <a:r>
              <a:rPr lang="pl-PL" dirty="0"/>
              <a:t>, </a:t>
            </a:r>
            <a:r>
              <a:rPr lang="pl-PL" dirty="0" err="1"/>
              <a:t>rutrum</a:t>
            </a:r>
            <a:r>
              <a:rPr lang="pl-PL" dirty="0"/>
              <a:t> </a:t>
            </a:r>
            <a:r>
              <a:rPr lang="pl-PL" dirty="0" err="1"/>
              <a:t>turpis</a:t>
            </a:r>
            <a:r>
              <a:rPr lang="pl-PL" dirty="0"/>
              <a:t> </a:t>
            </a:r>
            <a:r>
              <a:rPr lang="pl-PL" dirty="0" err="1"/>
              <a:t>at</a:t>
            </a:r>
            <a:r>
              <a:rPr lang="pl-PL" dirty="0"/>
              <a:t>, </a:t>
            </a:r>
            <a:r>
              <a:rPr lang="pl-PL" dirty="0" err="1"/>
              <a:t>convallis</a:t>
            </a:r>
            <a:r>
              <a:rPr lang="pl-PL" dirty="0"/>
              <a:t> </a:t>
            </a:r>
            <a:r>
              <a:rPr lang="pl-PL" dirty="0" err="1"/>
              <a:t>risus</a:t>
            </a:r>
            <a:r>
              <a:rPr lang="pl-PL" dirty="0"/>
              <a:t>. </a:t>
            </a:r>
            <a:r>
              <a:rPr lang="pl-PL" dirty="0" err="1"/>
              <a:t>Donec</a:t>
            </a:r>
            <a:r>
              <a:rPr lang="pl-PL" dirty="0"/>
              <a:t> id eros </a:t>
            </a:r>
            <a:r>
              <a:rPr lang="pl-PL" dirty="0" err="1"/>
              <a:t>pretium</a:t>
            </a:r>
            <a:r>
              <a:rPr lang="pl-PL" dirty="0"/>
              <a:t>, </a:t>
            </a:r>
            <a:r>
              <a:rPr lang="pl-PL" dirty="0" err="1"/>
              <a:t>elementum</a:t>
            </a:r>
            <a:r>
              <a:rPr lang="pl-PL" dirty="0"/>
              <a:t> </a:t>
            </a:r>
            <a:r>
              <a:rPr lang="pl-PL" dirty="0" err="1"/>
              <a:t>risus</a:t>
            </a:r>
            <a:r>
              <a:rPr lang="pl-PL" dirty="0"/>
              <a:t> vitae, </a:t>
            </a:r>
            <a:r>
              <a:rPr lang="pl-PL" dirty="0" err="1"/>
              <a:t>posuere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. </a:t>
            </a:r>
            <a:r>
              <a:rPr lang="pl-PL" dirty="0" err="1"/>
              <a:t>Fusce</a:t>
            </a:r>
            <a:r>
              <a:rPr lang="pl-PL" dirty="0"/>
              <a:t> </a:t>
            </a:r>
            <a:r>
              <a:rPr lang="pl-PL" dirty="0" err="1"/>
              <a:t>aliquet</a:t>
            </a:r>
            <a:r>
              <a:rPr lang="pl-PL" dirty="0"/>
              <a:t> </a:t>
            </a:r>
            <a:r>
              <a:rPr lang="pl-PL" dirty="0" err="1"/>
              <a:t>sed</a:t>
            </a:r>
            <a:r>
              <a:rPr lang="pl-PL" dirty="0"/>
              <a:t> </a:t>
            </a:r>
            <a:r>
              <a:rPr lang="pl-PL" dirty="0" err="1"/>
              <a:t>nulla</a:t>
            </a:r>
            <a:r>
              <a:rPr lang="pl-PL" dirty="0"/>
              <a:t> et </a:t>
            </a:r>
            <a:r>
              <a:rPr lang="pl-PL" dirty="0" err="1"/>
              <a:t>scelerisque</a:t>
            </a:r>
            <a:r>
              <a:rPr lang="pl-PL" dirty="0"/>
              <a:t>. </a:t>
            </a:r>
            <a:r>
              <a:rPr lang="pl-PL" dirty="0" err="1"/>
              <a:t>Nullam</a:t>
            </a:r>
            <a:r>
              <a:rPr lang="pl-PL" dirty="0"/>
              <a:t> </a:t>
            </a:r>
            <a:r>
              <a:rPr lang="pl-PL" dirty="0" err="1"/>
              <a:t>iaculis</a:t>
            </a:r>
            <a:r>
              <a:rPr lang="pl-PL" dirty="0"/>
              <a:t> </a:t>
            </a:r>
            <a:r>
              <a:rPr lang="pl-PL" dirty="0" err="1"/>
              <a:t>orci</a:t>
            </a:r>
            <a:r>
              <a:rPr lang="pl-PL" dirty="0"/>
              <a:t> </a:t>
            </a:r>
            <a:r>
              <a:rPr lang="pl-PL" dirty="0" err="1"/>
              <a:t>neque</a:t>
            </a:r>
            <a:r>
              <a:rPr lang="pl-PL" dirty="0"/>
              <a:t>, in </a:t>
            </a:r>
            <a:r>
              <a:rPr lang="pl-PL" dirty="0" err="1"/>
              <a:t>consequat</a:t>
            </a:r>
            <a:r>
              <a:rPr lang="pl-PL" dirty="0"/>
              <a:t> </a:t>
            </a:r>
            <a:r>
              <a:rPr lang="pl-PL" dirty="0" err="1"/>
              <a:t>odio</a:t>
            </a:r>
            <a:r>
              <a:rPr lang="pl-PL" dirty="0"/>
              <a:t> </a:t>
            </a:r>
            <a:r>
              <a:rPr lang="pl-PL" dirty="0" err="1"/>
              <a:t>pulvinar</a:t>
            </a:r>
            <a:r>
              <a:rPr lang="pl-PL" dirty="0"/>
              <a:t> </a:t>
            </a:r>
            <a:r>
              <a:rPr lang="pl-PL" dirty="0" err="1"/>
              <a:t>non.Nullam</a:t>
            </a:r>
            <a:r>
              <a:rPr lang="pl-PL" dirty="0"/>
              <a:t>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pharetra</a:t>
            </a:r>
            <a:r>
              <a:rPr lang="pl-PL" dirty="0"/>
              <a:t> </a:t>
            </a:r>
            <a:r>
              <a:rPr lang="pl-PL" dirty="0" err="1"/>
              <a:t>metus</a:t>
            </a:r>
            <a:r>
              <a:rPr lang="pl-PL" dirty="0"/>
              <a:t>. </a:t>
            </a:r>
            <a:r>
              <a:rPr lang="pl-PL" dirty="0" err="1"/>
              <a:t>Phasellus</a:t>
            </a:r>
            <a:r>
              <a:rPr lang="pl-PL" dirty="0"/>
              <a:t> </a:t>
            </a:r>
            <a:r>
              <a:rPr lang="pl-PL" dirty="0" err="1"/>
              <a:t>quis</a:t>
            </a:r>
            <a:r>
              <a:rPr lang="pl-PL" dirty="0"/>
              <a:t> </a:t>
            </a:r>
            <a:r>
              <a:rPr lang="pl-PL" dirty="0" err="1"/>
              <a:t>tempus</a:t>
            </a:r>
            <a:r>
              <a:rPr lang="pl-PL" dirty="0"/>
              <a:t> </a:t>
            </a:r>
            <a:r>
              <a:rPr lang="pl-PL" dirty="0" err="1"/>
              <a:t>ante</a:t>
            </a:r>
            <a:r>
              <a:rPr lang="pl-PL" dirty="0"/>
              <a:t>. </a:t>
            </a:r>
            <a:r>
              <a:rPr lang="pl-PL" dirty="0" err="1"/>
              <a:t>Morbi</a:t>
            </a:r>
            <a:r>
              <a:rPr lang="pl-PL" dirty="0"/>
              <a:t> </a:t>
            </a:r>
            <a:r>
              <a:rPr lang="pl-PL" dirty="0" err="1"/>
              <a:t>convallis</a:t>
            </a:r>
            <a:r>
              <a:rPr lang="pl-PL" dirty="0"/>
              <a:t> </a:t>
            </a:r>
            <a:r>
              <a:rPr lang="pl-PL" dirty="0" err="1"/>
              <a:t>risus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,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posuere</a:t>
            </a:r>
            <a:r>
              <a:rPr lang="pl-PL" dirty="0"/>
              <a:t> </a:t>
            </a:r>
            <a:r>
              <a:rPr lang="pl-PL" dirty="0" err="1"/>
              <a:t>sem</a:t>
            </a:r>
            <a:r>
              <a:rPr lang="pl-PL" dirty="0"/>
              <a:t> </a:t>
            </a:r>
            <a:r>
              <a:rPr lang="pl-PL" dirty="0" err="1"/>
              <a:t>accumsan</a:t>
            </a:r>
            <a:r>
              <a:rPr lang="pl-PL" dirty="0"/>
              <a:t> in.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vulputate</a:t>
            </a:r>
            <a:r>
              <a:rPr lang="pl-PL" dirty="0"/>
              <a:t> </a:t>
            </a:r>
            <a:r>
              <a:rPr lang="pl-PL" dirty="0" err="1"/>
              <a:t>laoreet</a:t>
            </a:r>
            <a:r>
              <a:rPr lang="pl-PL" dirty="0"/>
              <a:t> </a:t>
            </a:r>
            <a:r>
              <a:rPr lang="pl-PL" dirty="0" err="1"/>
              <a:t>laoreet</a:t>
            </a:r>
            <a:r>
              <a:rPr lang="pl-PL" dirty="0"/>
              <a:t>. In </a:t>
            </a:r>
            <a:r>
              <a:rPr lang="pl-PL" dirty="0" err="1"/>
              <a:t>nec</a:t>
            </a:r>
            <a:r>
              <a:rPr lang="pl-PL" dirty="0"/>
              <a:t> </a:t>
            </a:r>
            <a:r>
              <a:rPr lang="pl-PL" dirty="0" err="1"/>
              <a:t>leo</a:t>
            </a:r>
            <a:r>
              <a:rPr lang="pl-PL" dirty="0"/>
              <a:t> vitae </a:t>
            </a:r>
            <a:r>
              <a:rPr lang="pl-PL" dirty="0" err="1"/>
              <a:t>arcu</a:t>
            </a:r>
            <a:r>
              <a:rPr lang="pl-PL" dirty="0"/>
              <a:t> </a:t>
            </a:r>
            <a:r>
              <a:rPr lang="pl-PL" dirty="0" err="1"/>
              <a:t>sagittis</a:t>
            </a:r>
            <a:r>
              <a:rPr lang="pl-PL" dirty="0"/>
              <a:t> </a:t>
            </a:r>
            <a:r>
              <a:rPr lang="pl-PL" dirty="0" err="1"/>
              <a:t>tristique</a:t>
            </a:r>
            <a:r>
              <a:rPr lang="pl-PL" dirty="0"/>
              <a:t>. </a:t>
            </a:r>
            <a:r>
              <a:rPr lang="pl-PL" dirty="0" err="1"/>
              <a:t>Suspendisse</a:t>
            </a:r>
            <a:r>
              <a:rPr lang="pl-PL" dirty="0"/>
              <a:t> nunc </a:t>
            </a:r>
            <a:r>
              <a:rPr lang="pl-PL" dirty="0" err="1"/>
              <a:t>massa</a:t>
            </a:r>
            <a:r>
              <a:rPr lang="pl-PL" dirty="0"/>
              <a:t>, </a:t>
            </a:r>
            <a:r>
              <a:rPr lang="pl-PL" dirty="0" err="1"/>
              <a:t>viverra</a:t>
            </a:r>
            <a:r>
              <a:rPr lang="pl-PL" dirty="0"/>
              <a:t> et </a:t>
            </a:r>
            <a:r>
              <a:rPr lang="pl-PL" dirty="0" err="1"/>
              <a:t>imperdiet</a:t>
            </a:r>
            <a:r>
              <a:rPr lang="pl-PL" dirty="0"/>
              <a:t> </a:t>
            </a:r>
            <a:r>
              <a:rPr lang="pl-PL" dirty="0" err="1"/>
              <a:t>ac</a:t>
            </a:r>
            <a:r>
              <a:rPr lang="pl-PL" dirty="0"/>
              <a:t>, </a:t>
            </a:r>
            <a:r>
              <a:rPr lang="pl-PL" dirty="0" err="1"/>
              <a:t>imperdiet</a:t>
            </a:r>
            <a:r>
              <a:rPr lang="pl-PL" dirty="0"/>
              <a:t> vitae </a:t>
            </a:r>
            <a:r>
              <a:rPr lang="pl-PL" dirty="0" err="1"/>
              <a:t>erat</a:t>
            </a:r>
            <a:r>
              <a:rPr lang="pl-PL" dirty="0"/>
              <a:t>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iaculis</a:t>
            </a:r>
            <a:r>
              <a:rPr lang="pl-PL" dirty="0"/>
              <a:t> </a:t>
            </a:r>
            <a:r>
              <a:rPr lang="pl-PL" dirty="0" err="1"/>
              <a:t>massa</a:t>
            </a:r>
            <a:r>
              <a:rPr lang="pl-PL" dirty="0"/>
              <a:t> a </a:t>
            </a:r>
            <a:r>
              <a:rPr lang="pl-PL" dirty="0" err="1"/>
              <a:t>quam</a:t>
            </a:r>
            <a:r>
              <a:rPr lang="pl-PL" dirty="0"/>
              <a:t> </a:t>
            </a:r>
            <a:r>
              <a:rPr lang="pl-PL" dirty="0" err="1"/>
              <a:t>dignissim</a:t>
            </a:r>
            <a:r>
              <a:rPr lang="pl-PL" dirty="0"/>
              <a:t>, vel </a:t>
            </a:r>
            <a:r>
              <a:rPr lang="pl-PL" dirty="0" err="1"/>
              <a:t>lobortis</a:t>
            </a:r>
            <a:r>
              <a:rPr lang="pl-PL" dirty="0"/>
              <a:t>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posuere</a:t>
            </a:r>
            <a:r>
              <a:rPr lang="pl-PL" dirty="0"/>
              <a:t>. </a:t>
            </a:r>
            <a:r>
              <a:rPr lang="pl-PL" dirty="0" err="1"/>
              <a:t>Curabitur</a:t>
            </a:r>
            <a:r>
              <a:rPr lang="pl-PL" dirty="0"/>
              <a:t> </a:t>
            </a:r>
            <a:r>
              <a:rPr lang="pl-PL" dirty="0" err="1"/>
              <a:t>tincidunt</a:t>
            </a:r>
            <a:r>
              <a:rPr lang="pl-PL" dirty="0"/>
              <a:t>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justo</a:t>
            </a:r>
            <a:r>
              <a:rPr lang="pl-PL" dirty="0"/>
              <a:t> </a:t>
            </a:r>
            <a:r>
              <a:rPr lang="pl-PL" dirty="0" err="1"/>
              <a:t>pellentesque</a:t>
            </a:r>
            <a:r>
              <a:rPr lang="pl-PL" dirty="0"/>
              <a:t> </a:t>
            </a:r>
            <a:r>
              <a:rPr lang="pl-PL" dirty="0" err="1"/>
              <a:t>suscipit</a:t>
            </a:r>
            <a:r>
              <a:rPr lang="pl-PL" dirty="0"/>
              <a:t> </a:t>
            </a:r>
            <a:r>
              <a:rPr lang="pl-PL" dirty="0" err="1"/>
              <a:t>eu</a:t>
            </a:r>
            <a:r>
              <a:rPr lang="pl-PL" dirty="0"/>
              <a:t> </a:t>
            </a:r>
            <a:r>
              <a:rPr lang="pl-PL" dirty="0" err="1"/>
              <a:t>eu</a:t>
            </a:r>
            <a:r>
              <a:rPr lang="pl-PL" dirty="0"/>
              <a:t> eros.</a:t>
            </a:r>
          </a:p>
        </p:txBody>
      </p:sp>
    </p:spTree>
    <p:extLst>
      <p:ext uri="{BB962C8B-B14F-4D97-AF65-F5344CB8AC3E}">
        <p14:creationId xmlns:p14="http://schemas.microsoft.com/office/powerpoint/2010/main" val="24692918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1">
            <a:extLst>
              <a:ext uri="{FF2B5EF4-FFF2-40B4-BE49-F238E27FC236}">
                <a16:creationId xmlns:a16="http://schemas.microsoft.com/office/drawing/2014/main" id="{4A9E905B-EDBB-25E3-6EF6-B2B54211746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AEF31D8E-BC8B-C82E-0E48-8AD7DD03F0E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314768B0-E6C7-F3DD-555B-EBCB47372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TYTUŁ SLAJDU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6F92254F-FC6C-5792-BC74-35EAAB20103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pl-PL" dirty="0"/>
              <a:t>MAŁY NAGŁÓWEK</a:t>
            </a:r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F638C739-4920-F5D0-E8D0-D809151A008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porta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diam</a:t>
            </a:r>
            <a:r>
              <a:rPr lang="pl-PL" dirty="0"/>
              <a:t>,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porttitor</a:t>
            </a:r>
            <a:r>
              <a:rPr lang="pl-PL" dirty="0"/>
              <a:t>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lacinia</a:t>
            </a:r>
            <a:r>
              <a:rPr lang="pl-PL" dirty="0"/>
              <a:t> at. Nunc </a:t>
            </a:r>
            <a:r>
              <a:rPr lang="pl-PL" dirty="0" err="1"/>
              <a:t>pretium</a:t>
            </a:r>
            <a:r>
              <a:rPr lang="pl-PL" dirty="0"/>
              <a:t> </a:t>
            </a:r>
            <a:r>
              <a:rPr lang="pl-PL" dirty="0" err="1"/>
              <a:t>bibendum</a:t>
            </a:r>
            <a:r>
              <a:rPr lang="pl-PL" dirty="0"/>
              <a:t> </a:t>
            </a:r>
            <a:r>
              <a:rPr lang="pl-PL" dirty="0" err="1"/>
              <a:t>nulla</a:t>
            </a:r>
            <a:r>
              <a:rPr lang="pl-PL" dirty="0"/>
              <a:t> </a:t>
            </a:r>
            <a:r>
              <a:rPr lang="pl-PL" dirty="0" err="1"/>
              <a:t>dignissim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laoreet</a:t>
            </a:r>
            <a:r>
              <a:rPr lang="pl-PL" dirty="0"/>
              <a:t>, </a:t>
            </a:r>
            <a:r>
              <a:rPr lang="pl-PL" dirty="0" err="1"/>
              <a:t>tortor</a:t>
            </a:r>
            <a:r>
              <a:rPr lang="pl-PL" dirty="0"/>
              <a:t> </a:t>
            </a:r>
            <a:r>
              <a:rPr lang="pl-PL" dirty="0" err="1"/>
              <a:t>sed</a:t>
            </a:r>
            <a:r>
              <a:rPr lang="pl-PL" dirty="0"/>
              <a:t> </a:t>
            </a:r>
            <a:r>
              <a:rPr lang="pl-PL" dirty="0" err="1"/>
              <a:t>maximus</a:t>
            </a:r>
            <a:r>
              <a:rPr lang="pl-PL" dirty="0"/>
              <a:t> </a:t>
            </a:r>
            <a:r>
              <a:rPr lang="pl-PL" dirty="0" err="1"/>
              <a:t>fringilla</a:t>
            </a:r>
            <a:r>
              <a:rPr lang="pl-PL" dirty="0"/>
              <a:t>,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ante</a:t>
            </a:r>
            <a:r>
              <a:rPr lang="pl-PL" dirty="0"/>
              <a:t> </a:t>
            </a:r>
            <a:r>
              <a:rPr lang="pl-PL" dirty="0" err="1"/>
              <a:t>sagittis</a:t>
            </a:r>
            <a:r>
              <a:rPr lang="pl-PL" dirty="0"/>
              <a:t> </a:t>
            </a:r>
            <a:r>
              <a:rPr lang="pl-PL" dirty="0" err="1"/>
              <a:t>neque</a:t>
            </a:r>
            <a:r>
              <a:rPr lang="pl-PL" dirty="0"/>
              <a:t>, </a:t>
            </a:r>
            <a:r>
              <a:rPr lang="pl-PL" dirty="0" err="1"/>
              <a:t>eu</a:t>
            </a:r>
            <a:r>
              <a:rPr lang="pl-PL" dirty="0"/>
              <a:t> </a:t>
            </a:r>
            <a:r>
              <a:rPr lang="pl-PL" dirty="0" err="1"/>
              <a:t>luctus</a:t>
            </a:r>
            <a:r>
              <a:rPr lang="pl-PL" dirty="0"/>
              <a:t> ligula </a:t>
            </a:r>
            <a:r>
              <a:rPr lang="pl-PL" dirty="0" err="1"/>
              <a:t>mauris</a:t>
            </a:r>
            <a:r>
              <a:rPr lang="pl-PL" dirty="0"/>
              <a:t> non </a:t>
            </a:r>
            <a:r>
              <a:rPr lang="pl-PL" dirty="0" err="1"/>
              <a:t>ante</a:t>
            </a:r>
            <a:r>
              <a:rPr lang="pl-PL" dirty="0"/>
              <a:t>. Nulla </a:t>
            </a:r>
            <a:r>
              <a:rPr lang="pl-PL" dirty="0" err="1"/>
              <a:t>ac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 </a:t>
            </a:r>
            <a:r>
              <a:rPr lang="pl-PL" dirty="0" err="1"/>
              <a:t>sagittis</a:t>
            </a:r>
            <a:r>
              <a:rPr lang="pl-PL" dirty="0"/>
              <a:t>, </a:t>
            </a:r>
            <a:r>
              <a:rPr lang="pl-PL" dirty="0" err="1"/>
              <a:t>rutrum</a:t>
            </a:r>
            <a:r>
              <a:rPr lang="pl-PL" dirty="0"/>
              <a:t> </a:t>
            </a:r>
            <a:r>
              <a:rPr lang="pl-PL" dirty="0" err="1"/>
              <a:t>turpis</a:t>
            </a:r>
            <a:r>
              <a:rPr lang="pl-PL" dirty="0"/>
              <a:t> </a:t>
            </a:r>
            <a:r>
              <a:rPr lang="pl-PL" dirty="0" err="1"/>
              <a:t>at</a:t>
            </a:r>
            <a:r>
              <a:rPr lang="pl-PL" dirty="0"/>
              <a:t>, </a:t>
            </a:r>
            <a:r>
              <a:rPr lang="pl-PL" dirty="0" err="1"/>
              <a:t>convallis</a:t>
            </a:r>
            <a:r>
              <a:rPr lang="pl-PL" dirty="0"/>
              <a:t> </a:t>
            </a:r>
            <a:r>
              <a:rPr lang="pl-PL" dirty="0" err="1"/>
              <a:t>risus</a:t>
            </a:r>
            <a:r>
              <a:rPr lang="pl-PL" dirty="0"/>
              <a:t>. </a:t>
            </a:r>
            <a:r>
              <a:rPr lang="pl-PL" dirty="0" err="1"/>
              <a:t>Donec</a:t>
            </a:r>
            <a:r>
              <a:rPr lang="pl-PL" dirty="0"/>
              <a:t> id eros </a:t>
            </a:r>
            <a:r>
              <a:rPr lang="pl-PL" dirty="0" err="1"/>
              <a:t>pretium</a:t>
            </a:r>
            <a:r>
              <a:rPr lang="pl-PL" dirty="0"/>
              <a:t>, </a:t>
            </a:r>
            <a:r>
              <a:rPr lang="pl-PL" dirty="0" err="1"/>
              <a:t>elementum</a:t>
            </a:r>
            <a:r>
              <a:rPr lang="pl-PL" dirty="0"/>
              <a:t> </a:t>
            </a:r>
            <a:r>
              <a:rPr lang="pl-PL" dirty="0" err="1"/>
              <a:t>risus</a:t>
            </a:r>
            <a:r>
              <a:rPr lang="pl-PL" dirty="0"/>
              <a:t> vitae, </a:t>
            </a:r>
            <a:r>
              <a:rPr lang="pl-PL" dirty="0" err="1"/>
              <a:t>posuere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.</a:t>
            </a:r>
          </a:p>
        </p:txBody>
      </p:sp>
      <p:pic>
        <p:nvPicPr>
          <p:cNvPr id="14" name="Symbol zastępczy obrazu 13" descr="Znacznik wyboru z wypełnieniem pełnym">
            <a:extLst>
              <a:ext uri="{FF2B5EF4-FFF2-40B4-BE49-F238E27FC236}">
                <a16:creationId xmlns:a16="http://schemas.microsoft.com/office/drawing/2014/main" id="{D85C2004-C9EB-AAF4-1F96-F1C6CD10E5E3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478" r="478"/>
          <a:stretch/>
        </p:blipFill>
        <p:spPr/>
      </p:pic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1FEA836C-C2BC-5B4D-DBAC-9749DAD6343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pl-PL" dirty="0"/>
              <a:t>PODTYTUŁ</a:t>
            </a:r>
          </a:p>
        </p:txBody>
      </p:sp>
      <p:sp>
        <p:nvSpPr>
          <p:cNvPr id="9" name="Symbol zastępczy tekstu 8">
            <a:extLst>
              <a:ext uri="{FF2B5EF4-FFF2-40B4-BE49-F238E27FC236}">
                <a16:creationId xmlns:a16="http://schemas.microsoft.com/office/drawing/2014/main" id="{BBE5C91A-6162-A807-0F7F-994C6288FE8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porta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diam</a:t>
            </a:r>
            <a:r>
              <a:rPr lang="pl-PL" dirty="0"/>
              <a:t>,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porttitor</a:t>
            </a:r>
            <a:r>
              <a:rPr lang="pl-PL" dirty="0"/>
              <a:t>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lacinia</a:t>
            </a:r>
            <a:r>
              <a:rPr lang="pl-PL" dirty="0"/>
              <a:t> at.</a:t>
            </a:r>
          </a:p>
        </p:txBody>
      </p:sp>
      <p:pic>
        <p:nvPicPr>
          <p:cNvPr id="16" name="Symbol zastępczy obrazu 15" descr="Znacznik wyboru z wypełnieniem pełnym">
            <a:extLst>
              <a:ext uri="{FF2B5EF4-FFF2-40B4-BE49-F238E27FC236}">
                <a16:creationId xmlns:a16="http://schemas.microsoft.com/office/drawing/2014/main" id="{F7C308FC-E4EE-EBDE-E2A1-F572D1CB89CB}"/>
              </a:ext>
            </a:extLst>
          </p:cNvPr>
          <p:cNvPicPr>
            <a:picLocks noGrp="1" noChangeAspect="1"/>
          </p:cNvPicPr>
          <p:nvPr>
            <p:ph type="pic" sz="quarter" idx="20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91" r="391"/>
          <a:stretch>
            <a:fillRect/>
          </a:stretch>
        </p:blipFill>
        <p:spPr/>
      </p:pic>
      <p:sp>
        <p:nvSpPr>
          <p:cNvPr id="11" name="Symbol zastępczy tekstu 10">
            <a:extLst>
              <a:ext uri="{FF2B5EF4-FFF2-40B4-BE49-F238E27FC236}">
                <a16:creationId xmlns:a16="http://schemas.microsoft.com/office/drawing/2014/main" id="{D46614A6-AAD0-5521-DDA3-C9B62E05C93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pl-PL" dirty="0"/>
              <a:t>PODTYTUŁ</a:t>
            </a:r>
          </a:p>
        </p:txBody>
      </p:sp>
      <p:sp>
        <p:nvSpPr>
          <p:cNvPr id="12" name="Symbol zastępczy tekstu 11">
            <a:extLst>
              <a:ext uri="{FF2B5EF4-FFF2-40B4-BE49-F238E27FC236}">
                <a16:creationId xmlns:a16="http://schemas.microsoft.com/office/drawing/2014/main" id="{A381E2DF-9CD9-9D0B-C484-6E920BEEFDF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porta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diam</a:t>
            </a:r>
            <a:r>
              <a:rPr lang="pl-PL" dirty="0"/>
              <a:t>,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porttitor</a:t>
            </a:r>
            <a:r>
              <a:rPr lang="pl-PL" dirty="0"/>
              <a:t>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lacinia</a:t>
            </a:r>
            <a:r>
              <a:rPr lang="pl-PL" dirty="0"/>
              <a:t> at.</a:t>
            </a:r>
          </a:p>
        </p:txBody>
      </p:sp>
    </p:spTree>
    <p:extLst>
      <p:ext uri="{BB962C8B-B14F-4D97-AF65-F5344CB8AC3E}">
        <p14:creationId xmlns:p14="http://schemas.microsoft.com/office/powerpoint/2010/main" val="11647394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1">
            <a:extLst>
              <a:ext uri="{FF2B5EF4-FFF2-40B4-BE49-F238E27FC236}">
                <a16:creationId xmlns:a16="http://schemas.microsoft.com/office/drawing/2014/main" id="{916FC27F-7D34-674F-505D-D0EB613B3AC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4AC5EAD9-8318-F532-8C67-CB023622422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obrazu 3">
            <a:extLst>
              <a:ext uri="{FF2B5EF4-FFF2-40B4-BE49-F238E27FC236}">
                <a16:creationId xmlns:a16="http://schemas.microsoft.com/office/drawing/2014/main" id="{ED0E7AAF-041A-4059-3E3C-95230E9B855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obrazu 4">
            <a:extLst>
              <a:ext uri="{FF2B5EF4-FFF2-40B4-BE49-F238E27FC236}">
                <a16:creationId xmlns:a16="http://schemas.microsoft.com/office/drawing/2014/main" id="{8E01E245-CFAF-D137-A97C-3D807E65629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Tytuł 5">
            <a:extLst>
              <a:ext uri="{FF2B5EF4-FFF2-40B4-BE49-F238E27FC236}">
                <a16:creationId xmlns:a16="http://schemas.microsoft.com/office/drawing/2014/main" id="{6A27EF68-03E8-4420-DB69-C2D006658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TYTUŁ ZDJĘĆ</a:t>
            </a:r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C2BAE68D-B303-964A-2059-9524A15C8CF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pl-PL" dirty="0"/>
              <a:t>MAŁY NAGŁÓWEK</a:t>
            </a:r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0F04C6DB-395D-727E-04E9-475B021F1C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lnSpcReduction="10000"/>
          </a:bodyPr>
          <a:lstStyle/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porta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diam</a:t>
            </a:r>
            <a:r>
              <a:rPr lang="pl-PL" dirty="0"/>
              <a:t>,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porttitor</a:t>
            </a:r>
            <a:r>
              <a:rPr lang="pl-PL" dirty="0"/>
              <a:t>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lacinia</a:t>
            </a:r>
            <a:r>
              <a:rPr lang="pl-PL" dirty="0"/>
              <a:t> at. Nunc </a:t>
            </a:r>
            <a:r>
              <a:rPr lang="pl-PL" dirty="0" err="1"/>
              <a:t>pretium</a:t>
            </a:r>
            <a:r>
              <a:rPr lang="pl-PL" dirty="0"/>
              <a:t> </a:t>
            </a:r>
            <a:r>
              <a:rPr lang="pl-PL" dirty="0" err="1"/>
              <a:t>bibendum</a:t>
            </a:r>
            <a:r>
              <a:rPr lang="pl-PL" dirty="0"/>
              <a:t> </a:t>
            </a:r>
            <a:r>
              <a:rPr lang="pl-PL" dirty="0" err="1"/>
              <a:t>nulla</a:t>
            </a:r>
            <a:r>
              <a:rPr lang="pl-PL" dirty="0"/>
              <a:t> </a:t>
            </a:r>
            <a:r>
              <a:rPr lang="pl-PL" dirty="0" err="1"/>
              <a:t>dignissim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laoreet</a:t>
            </a:r>
            <a:r>
              <a:rPr lang="pl-PL" dirty="0"/>
              <a:t>, </a:t>
            </a:r>
            <a:r>
              <a:rPr lang="pl-PL" dirty="0" err="1"/>
              <a:t>tortor</a:t>
            </a:r>
            <a:r>
              <a:rPr lang="pl-PL" dirty="0"/>
              <a:t> </a:t>
            </a:r>
            <a:r>
              <a:rPr lang="pl-PL" dirty="0" err="1"/>
              <a:t>sed</a:t>
            </a:r>
            <a:r>
              <a:rPr lang="pl-PL" dirty="0"/>
              <a:t> </a:t>
            </a:r>
            <a:r>
              <a:rPr lang="pl-PL" dirty="0" err="1"/>
              <a:t>maximus</a:t>
            </a:r>
            <a:r>
              <a:rPr lang="pl-PL" dirty="0"/>
              <a:t> </a:t>
            </a:r>
            <a:r>
              <a:rPr lang="pl-PL" dirty="0" err="1"/>
              <a:t>fringilla</a:t>
            </a:r>
            <a:r>
              <a:rPr lang="pl-PL" dirty="0"/>
              <a:t>,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ante</a:t>
            </a:r>
            <a:r>
              <a:rPr lang="pl-PL" dirty="0"/>
              <a:t> </a:t>
            </a:r>
            <a:r>
              <a:rPr lang="pl-PL" dirty="0" err="1"/>
              <a:t>sagittis</a:t>
            </a:r>
            <a:r>
              <a:rPr lang="pl-PL" dirty="0"/>
              <a:t> </a:t>
            </a:r>
            <a:r>
              <a:rPr lang="pl-PL" dirty="0" err="1"/>
              <a:t>neque</a:t>
            </a:r>
            <a:r>
              <a:rPr lang="pl-PL" dirty="0"/>
              <a:t>, </a:t>
            </a:r>
            <a:r>
              <a:rPr lang="pl-PL" dirty="0" err="1"/>
              <a:t>eu</a:t>
            </a:r>
            <a:r>
              <a:rPr lang="pl-PL" dirty="0"/>
              <a:t> </a:t>
            </a:r>
            <a:r>
              <a:rPr lang="pl-PL" dirty="0" err="1"/>
              <a:t>luctus</a:t>
            </a:r>
            <a:r>
              <a:rPr lang="pl-PL" dirty="0"/>
              <a:t> ligula </a:t>
            </a:r>
            <a:r>
              <a:rPr lang="pl-PL" dirty="0" err="1"/>
              <a:t>mauris</a:t>
            </a:r>
            <a:r>
              <a:rPr lang="pl-PL" dirty="0"/>
              <a:t> non </a:t>
            </a:r>
            <a:r>
              <a:rPr lang="pl-PL" dirty="0" err="1"/>
              <a:t>ante</a:t>
            </a:r>
            <a:r>
              <a:rPr lang="pl-PL" dirty="0"/>
              <a:t>. Nulla </a:t>
            </a:r>
            <a:r>
              <a:rPr lang="pl-PL" dirty="0" err="1"/>
              <a:t>ac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 </a:t>
            </a:r>
            <a:r>
              <a:rPr lang="pl-PL" dirty="0" err="1"/>
              <a:t>sagittis</a:t>
            </a:r>
            <a:r>
              <a:rPr lang="pl-PL" dirty="0"/>
              <a:t>, </a:t>
            </a:r>
            <a:r>
              <a:rPr lang="pl-PL" dirty="0" err="1"/>
              <a:t>rutrum</a:t>
            </a:r>
            <a:r>
              <a:rPr lang="pl-PL" dirty="0"/>
              <a:t> </a:t>
            </a:r>
            <a:r>
              <a:rPr lang="pl-PL" dirty="0" err="1"/>
              <a:t>turpis</a:t>
            </a:r>
            <a:r>
              <a:rPr lang="pl-PL" dirty="0"/>
              <a:t> </a:t>
            </a:r>
            <a:r>
              <a:rPr lang="pl-PL" dirty="0" err="1"/>
              <a:t>at</a:t>
            </a:r>
            <a:r>
              <a:rPr lang="pl-PL" dirty="0"/>
              <a:t>, </a:t>
            </a:r>
            <a:r>
              <a:rPr lang="pl-PL" dirty="0" err="1"/>
              <a:t>convallis</a:t>
            </a:r>
            <a:r>
              <a:rPr lang="pl-PL" dirty="0"/>
              <a:t> </a:t>
            </a:r>
            <a:r>
              <a:rPr lang="pl-PL" dirty="0" err="1"/>
              <a:t>risus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279033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1">
            <a:extLst>
              <a:ext uri="{FF2B5EF4-FFF2-40B4-BE49-F238E27FC236}">
                <a16:creationId xmlns:a16="http://schemas.microsoft.com/office/drawing/2014/main" id="{3AC00CEB-A799-69C7-4499-74D93FC20BD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0FC2B4CB-D60F-A1FB-1DC2-6880BF178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TYTUŁ ZDJĘĆ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064F65BE-8226-DE3D-77FD-043AFD4655F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pl-PL" dirty="0"/>
              <a:t>MAŁY NAGŁÓWEK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AC285A1F-EF41-2877-D95C-4E303FF545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lnSpcReduction="10000"/>
          </a:bodyPr>
          <a:lstStyle/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porta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diam</a:t>
            </a:r>
            <a:r>
              <a:rPr lang="pl-PL" dirty="0"/>
              <a:t>,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porttitor</a:t>
            </a:r>
            <a:r>
              <a:rPr lang="pl-PL" dirty="0"/>
              <a:t>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lacinia</a:t>
            </a:r>
            <a:r>
              <a:rPr lang="pl-PL" dirty="0"/>
              <a:t> at. Nunc </a:t>
            </a:r>
            <a:r>
              <a:rPr lang="pl-PL" dirty="0" err="1"/>
              <a:t>pretium</a:t>
            </a:r>
            <a:r>
              <a:rPr lang="pl-PL" dirty="0"/>
              <a:t> </a:t>
            </a:r>
            <a:r>
              <a:rPr lang="pl-PL" dirty="0" err="1"/>
              <a:t>bibendum</a:t>
            </a:r>
            <a:r>
              <a:rPr lang="pl-PL" dirty="0"/>
              <a:t> </a:t>
            </a:r>
            <a:r>
              <a:rPr lang="pl-PL" dirty="0" err="1"/>
              <a:t>nulla</a:t>
            </a:r>
            <a:r>
              <a:rPr lang="pl-PL" dirty="0"/>
              <a:t> </a:t>
            </a:r>
            <a:r>
              <a:rPr lang="pl-PL" dirty="0" err="1"/>
              <a:t>dignissim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laoreet</a:t>
            </a:r>
            <a:r>
              <a:rPr lang="pl-PL" dirty="0"/>
              <a:t>, </a:t>
            </a:r>
            <a:r>
              <a:rPr lang="pl-PL" dirty="0" err="1"/>
              <a:t>tortor</a:t>
            </a:r>
            <a:r>
              <a:rPr lang="pl-PL" dirty="0"/>
              <a:t> </a:t>
            </a:r>
            <a:r>
              <a:rPr lang="pl-PL" dirty="0" err="1"/>
              <a:t>sed</a:t>
            </a:r>
            <a:r>
              <a:rPr lang="pl-PL" dirty="0"/>
              <a:t> </a:t>
            </a:r>
            <a:r>
              <a:rPr lang="pl-PL" dirty="0" err="1"/>
              <a:t>maximus</a:t>
            </a:r>
            <a:r>
              <a:rPr lang="pl-PL" dirty="0"/>
              <a:t> </a:t>
            </a:r>
            <a:r>
              <a:rPr lang="pl-PL" dirty="0" err="1"/>
              <a:t>fringilla</a:t>
            </a:r>
            <a:r>
              <a:rPr lang="pl-PL" dirty="0"/>
              <a:t>,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ante</a:t>
            </a:r>
            <a:r>
              <a:rPr lang="pl-PL" dirty="0"/>
              <a:t> </a:t>
            </a:r>
            <a:r>
              <a:rPr lang="pl-PL" dirty="0" err="1"/>
              <a:t>sagittis</a:t>
            </a:r>
            <a:r>
              <a:rPr lang="pl-PL" dirty="0"/>
              <a:t> </a:t>
            </a:r>
            <a:r>
              <a:rPr lang="pl-PL" dirty="0" err="1"/>
              <a:t>neque</a:t>
            </a:r>
            <a:r>
              <a:rPr lang="pl-PL" dirty="0"/>
              <a:t>, </a:t>
            </a:r>
            <a:r>
              <a:rPr lang="pl-PL" dirty="0" err="1"/>
              <a:t>eu</a:t>
            </a:r>
            <a:r>
              <a:rPr lang="pl-PL" dirty="0"/>
              <a:t> </a:t>
            </a:r>
            <a:r>
              <a:rPr lang="pl-PL" dirty="0" err="1"/>
              <a:t>luctus</a:t>
            </a:r>
            <a:r>
              <a:rPr lang="pl-PL" dirty="0"/>
              <a:t> ligula </a:t>
            </a:r>
            <a:r>
              <a:rPr lang="pl-PL" dirty="0" err="1"/>
              <a:t>mauris</a:t>
            </a:r>
            <a:r>
              <a:rPr lang="pl-PL" dirty="0"/>
              <a:t> non </a:t>
            </a:r>
            <a:r>
              <a:rPr lang="pl-PL" dirty="0" err="1"/>
              <a:t>ante</a:t>
            </a:r>
            <a:r>
              <a:rPr lang="pl-PL" dirty="0"/>
              <a:t>. Nulla </a:t>
            </a:r>
            <a:r>
              <a:rPr lang="pl-PL" dirty="0" err="1"/>
              <a:t>ac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 </a:t>
            </a:r>
            <a:r>
              <a:rPr lang="pl-PL" dirty="0" err="1"/>
              <a:t>sagittis</a:t>
            </a:r>
            <a:r>
              <a:rPr lang="pl-PL" dirty="0"/>
              <a:t>, </a:t>
            </a:r>
            <a:r>
              <a:rPr lang="pl-PL" dirty="0" err="1"/>
              <a:t>rutrum</a:t>
            </a:r>
            <a:r>
              <a:rPr lang="pl-PL" dirty="0"/>
              <a:t> </a:t>
            </a:r>
            <a:r>
              <a:rPr lang="pl-PL" dirty="0" err="1"/>
              <a:t>turpis</a:t>
            </a:r>
            <a:r>
              <a:rPr lang="pl-PL" dirty="0"/>
              <a:t> </a:t>
            </a:r>
            <a:r>
              <a:rPr lang="pl-PL" dirty="0" err="1"/>
              <a:t>at</a:t>
            </a:r>
            <a:r>
              <a:rPr lang="pl-PL" dirty="0"/>
              <a:t>, </a:t>
            </a:r>
            <a:r>
              <a:rPr lang="pl-PL" dirty="0" err="1"/>
              <a:t>convallis</a:t>
            </a:r>
            <a:r>
              <a:rPr lang="pl-PL" dirty="0"/>
              <a:t> </a:t>
            </a:r>
            <a:r>
              <a:rPr lang="pl-PL" dirty="0" err="1"/>
              <a:t>risus</a:t>
            </a:r>
            <a:r>
              <a:rPr lang="pl-PL" dirty="0"/>
              <a:t>.</a:t>
            </a:r>
          </a:p>
          <a:p>
            <a:endParaRPr lang="pl-PL" dirty="0"/>
          </a:p>
        </p:txBody>
      </p:sp>
      <p:sp>
        <p:nvSpPr>
          <p:cNvPr id="6" name="Symbol zastępczy obrazu 5">
            <a:extLst>
              <a:ext uri="{FF2B5EF4-FFF2-40B4-BE49-F238E27FC236}">
                <a16:creationId xmlns:a16="http://schemas.microsoft.com/office/drawing/2014/main" id="{651B16BD-7B1B-2AE8-7419-3805906E36C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8BD0A853-1453-84D0-3F4B-B2EBDF801A8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18937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1">
            <a:extLst>
              <a:ext uri="{FF2B5EF4-FFF2-40B4-BE49-F238E27FC236}">
                <a16:creationId xmlns:a16="http://schemas.microsoft.com/office/drawing/2014/main" id="{A5032736-17A6-0044-3FDE-C8FCEF96D8E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A1EEAEAA-18EF-ABE2-E3EC-C81437FA78D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688A6C95-9A04-38F0-3DB4-A941217DE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TYTUŁ GALERII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A2F754C0-03C0-C763-6068-5EEA53A8D2A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pl-PL" dirty="0"/>
              <a:t>MAŁY NAGŁÓWEK</a:t>
            </a:r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A754C255-9C22-73F8-9DC4-AA12AC4F28A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lnSpcReduction="10000"/>
          </a:bodyPr>
          <a:lstStyle/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porta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diam</a:t>
            </a:r>
            <a:r>
              <a:rPr lang="pl-PL" dirty="0"/>
              <a:t>,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porttitor</a:t>
            </a:r>
            <a:r>
              <a:rPr lang="pl-PL" dirty="0"/>
              <a:t>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lacinia</a:t>
            </a:r>
            <a:r>
              <a:rPr lang="pl-PL" dirty="0"/>
              <a:t> at. Nunc </a:t>
            </a:r>
            <a:r>
              <a:rPr lang="pl-PL" dirty="0" err="1"/>
              <a:t>pretium</a:t>
            </a:r>
            <a:r>
              <a:rPr lang="pl-PL" dirty="0"/>
              <a:t> </a:t>
            </a:r>
            <a:r>
              <a:rPr lang="pl-PL" dirty="0" err="1"/>
              <a:t>bibendum</a:t>
            </a:r>
            <a:r>
              <a:rPr lang="pl-PL" dirty="0"/>
              <a:t> </a:t>
            </a:r>
            <a:r>
              <a:rPr lang="pl-PL" dirty="0" err="1"/>
              <a:t>nulla</a:t>
            </a:r>
            <a:r>
              <a:rPr lang="pl-PL" dirty="0"/>
              <a:t> </a:t>
            </a:r>
            <a:r>
              <a:rPr lang="pl-PL" dirty="0" err="1"/>
              <a:t>dignissim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laoreet</a:t>
            </a:r>
            <a:r>
              <a:rPr lang="pl-PL" dirty="0"/>
              <a:t>, </a:t>
            </a:r>
            <a:r>
              <a:rPr lang="pl-PL" dirty="0" err="1"/>
              <a:t>tortor</a:t>
            </a:r>
            <a:r>
              <a:rPr lang="pl-PL" dirty="0"/>
              <a:t> </a:t>
            </a:r>
            <a:r>
              <a:rPr lang="pl-PL" dirty="0" err="1"/>
              <a:t>sed</a:t>
            </a:r>
            <a:r>
              <a:rPr lang="pl-PL" dirty="0"/>
              <a:t> </a:t>
            </a:r>
            <a:r>
              <a:rPr lang="pl-PL" dirty="0" err="1"/>
              <a:t>maximus</a:t>
            </a:r>
            <a:r>
              <a:rPr lang="pl-PL" dirty="0"/>
              <a:t> </a:t>
            </a:r>
            <a:r>
              <a:rPr lang="pl-PL" dirty="0" err="1"/>
              <a:t>fringilla</a:t>
            </a:r>
            <a:r>
              <a:rPr lang="pl-PL" dirty="0"/>
              <a:t>,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ante</a:t>
            </a:r>
            <a:r>
              <a:rPr lang="pl-PL" dirty="0"/>
              <a:t> </a:t>
            </a:r>
            <a:r>
              <a:rPr lang="pl-PL" dirty="0" err="1"/>
              <a:t>sagittis</a:t>
            </a:r>
            <a:r>
              <a:rPr lang="pl-PL" dirty="0"/>
              <a:t> </a:t>
            </a:r>
            <a:r>
              <a:rPr lang="pl-PL" dirty="0" err="1"/>
              <a:t>neque</a:t>
            </a:r>
            <a:r>
              <a:rPr lang="pl-PL" dirty="0"/>
              <a:t>, </a:t>
            </a:r>
            <a:r>
              <a:rPr lang="pl-PL" dirty="0" err="1"/>
              <a:t>eu</a:t>
            </a:r>
            <a:r>
              <a:rPr lang="pl-PL" dirty="0"/>
              <a:t> </a:t>
            </a:r>
            <a:r>
              <a:rPr lang="pl-PL" dirty="0" err="1"/>
              <a:t>luctus</a:t>
            </a:r>
            <a:r>
              <a:rPr lang="pl-PL" dirty="0"/>
              <a:t> ligula </a:t>
            </a:r>
            <a:r>
              <a:rPr lang="pl-PL" dirty="0" err="1"/>
              <a:t>mauris</a:t>
            </a:r>
            <a:r>
              <a:rPr lang="pl-PL" dirty="0"/>
              <a:t> non </a:t>
            </a:r>
            <a:r>
              <a:rPr lang="pl-PL" dirty="0" err="1"/>
              <a:t>ante</a:t>
            </a:r>
            <a:r>
              <a:rPr lang="pl-PL" dirty="0"/>
              <a:t>.</a:t>
            </a:r>
          </a:p>
          <a:p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2414F12A-3B78-908E-2A52-C6A1CD510BA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obrazu 7">
            <a:extLst>
              <a:ext uri="{FF2B5EF4-FFF2-40B4-BE49-F238E27FC236}">
                <a16:creationId xmlns:a16="http://schemas.microsoft.com/office/drawing/2014/main" id="{190AE7D5-0E73-F56A-F948-8D3F0A7272E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234352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1">
            <a:extLst>
              <a:ext uri="{FF2B5EF4-FFF2-40B4-BE49-F238E27FC236}">
                <a16:creationId xmlns:a16="http://schemas.microsoft.com/office/drawing/2014/main" id="{D11AF657-3591-701D-8B97-5734DCB33C0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EEAD42CE-9548-3BE0-CCE4-D3B3BBFCF6E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4B9D9D4A-159E-CE4C-A078-86DFDCA9017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pl-PL" dirty="0"/>
              <a:t>MAŁY NAGŁÓWEK</a:t>
            </a:r>
          </a:p>
        </p:txBody>
      </p:sp>
      <p:sp>
        <p:nvSpPr>
          <p:cNvPr id="5" name="Tytuł 4">
            <a:extLst>
              <a:ext uri="{FF2B5EF4-FFF2-40B4-BE49-F238E27FC236}">
                <a16:creationId xmlns:a16="http://schemas.microsoft.com/office/drawing/2014/main" id="{2F18C20C-2364-31C1-49ED-EAB025F9B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TYTUŁ SLAJDU</a:t>
            </a:r>
            <a:br>
              <a:rPr lang="pl-PL" dirty="0"/>
            </a:br>
            <a:r>
              <a:rPr lang="pl-PL" dirty="0"/>
              <a:t>Z MATRIXEM</a:t>
            </a:r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43227832-A0A3-640A-F7A0-A81D5FEAB9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lnSpcReduction="10000"/>
          </a:bodyPr>
          <a:lstStyle/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porta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diam</a:t>
            </a:r>
            <a:r>
              <a:rPr lang="pl-PL" dirty="0"/>
              <a:t>,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porttitor</a:t>
            </a:r>
            <a:r>
              <a:rPr lang="pl-PL" dirty="0"/>
              <a:t>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lacinia</a:t>
            </a:r>
            <a:r>
              <a:rPr lang="pl-PL" dirty="0"/>
              <a:t> at. Nunc </a:t>
            </a:r>
            <a:r>
              <a:rPr lang="pl-PL" dirty="0" err="1"/>
              <a:t>pretium</a:t>
            </a:r>
            <a:r>
              <a:rPr lang="pl-PL" dirty="0"/>
              <a:t> </a:t>
            </a:r>
            <a:r>
              <a:rPr lang="pl-PL" dirty="0" err="1"/>
              <a:t>bibendum</a:t>
            </a:r>
            <a:r>
              <a:rPr lang="pl-PL" dirty="0"/>
              <a:t> </a:t>
            </a:r>
            <a:r>
              <a:rPr lang="pl-PL" dirty="0" err="1"/>
              <a:t>nulla</a:t>
            </a:r>
            <a:r>
              <a:rPr lang="pl-PL" dirty="0"/>
              <a:t> </a:t>
            </a:r>
            <a:r>
              <a:rPr lang="pl-PL" dirty="0" err="1"/>
              <a:t>dignissim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laoreet</a:t>
            </a:r>
            <a:r>
              <a:rPr lang="pl-PL" dirty="0"/>
              <a:t>, </a:t>
            </a:r>
            <a:r>
              <a:rPr lang="pl-PL" dirty="0" err="1"/>
              <a:t>tortor</a:t>
            </a:r>
            <a:r>
              <a:rPr lang="pl-PL" dirty="0"/>
              <a:t> </a:t>
            </a:r>
            <a:r>
              <a:rPr lang="pl-PL" dirty="0" err="1"/>
              <a:t>sed</a:t>
            </a:r>
            <a:r>
              <a:rPr lang="pl-PL" dirty="0"/>
              <a:t> </a:t>
            </a:r>
            <a:r>
              <a:rPr lang="pl-PL" dirty="0" err="1"/>
              <a:t>maximus</a:t>
            </a:r>
            <a:r>
              <a:rPr lang="pl-PL" dirty="0"/>
              <a:t> </a:t>
            </a:r>
            <a:r>
              <a:rPr lang="pl-PL" dirty="0" err="1"/>
              <a:t>fringilla</a:t>
            </a:r>
            <a:r>
              <a:rPr lang="pl-PL" dirty="0"/>
              <a:t>,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ante</a:t>
            </a:r>
            <a:r>
              <a:rPr lang="pl-PL" dirty="0"/>
              <a:t> </a:t>
            </a:r>
            <a:r>
              <a:rPr lang="pl-PL" dirty="0" err="1"/>
              <a:t>sagittis</a:t>
            </a:r>
            <a:r>
              <a:rPr lang="pl-PL" dirty="0"/>
              <a:t> </a:t>
            </a:r>
            <a:r>
              <a:rPr lang="pl-PL" dirty="0" err="1"/>
              <a:t>neque</a:t>
            </a:r>
            <a:r>
              <a:rPr lang="pl-PL" dirty="0"/>
              <a:t>, </a:t>
            </a:r>
            <a:r>
              <a:rPr lang="pl-PL" dirty="0" err="1"/>
              <a:t>eu</a:t>
            </a:r>
            <a:r>
              <a:rPr lang="pl-PL" dirty="0"/>
              <a:t> </a:t>
            </a:r>
            <a:r>
              <a:rPr lang="pl-PL" dirty="0" err="1"/>
              <a:t>luctus</a:t>
            </a:r>
            <a:r>
              <a:rPr lang="pl-PL" dirty="0"/>
              <a:t> ligula </a:t>
            </a:r>
            <a:r>
              <a:rPr lang="pl-PL" dirty="0" err="1"/>
              <a:t>mauris</a:t>
            </a:r>
            <a:r>
              <a:rPr lang="pl-PL" dirty="0"/>
              <a:t> non </a:t>
            </a:r>
            <a:r>
              <a:rPr lang="pl-PL" dirty="0" err="1"/>
              <a:t>ante</a:t>
            </a:r>
            <a:r>
              <a:rPr lang="pl-PL" dirty="0"/>
              <a:t>. Nulla </a:t>
            </a:r>
            <a:r>
              <a:rPr lang="pl-PL" dirty="0" err="1"/>
              <a:t>ac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 </a:t>
            </a:r>
            <a:r>
              <a:rPr lang="pl-PL" dirty="0" err="1"/>
              <a:t>sagittis</a:t>
            </a:r>
            <a:r>
              <a:rPr lang="pl-PL" dirty="0"/>
              <a:t>, </a:t>
            </a:r>
            <a:r>
              <a:rPr lang="pl-PL" dirty="0" err="1"/>
              <a:t>rutrum</a:t>
            </a:r>
            <a:r>
              <a:rPr lang="pl-PL" dirty="0"/>
              <a:t> </a:t>
            </a:r>
            <a:r>
              <a:rPr lang="pl-PL" dirty="0" err="1"/>
              <a:t>turpis</a:t>
            </a:r>
            <a:r>
              <a:rPr lang="pl-PL" dirty="0"/>
              <a:t> </a:t>
            </a:r>
            <a:r>
              <a:rPr lang="pl-PL" dirty="0" err="1"/>
              <a:t>at</a:t>
            </a:r>
            <a:r>
              <a:rPr lang="pl-PL" dirty="0"/>
              <a:t>, </a:t>
            </a:r>
            <a:r>
              <a:rPr lang="pl-PL" dirty="0" err="1"/>
              <a:t>convallis</a:t>
            </a:r>
            <a:r>
              <a:rPr lang="pl-PL" dirty="0"/>
              <a:t> </a:t>
            </a:r>
            <a:r>
              <a:rPr lang="pl-PL" dirty="0" err="1"/>
              <a:t>risus</a:t>
            </a:r>
            <a:r>
              <a:rPr lang="pl-PL" dirty="0"/>
              <a:t>. </a:t>
            </a:r>
            <a:r>
              <a:rPr lang="pl-PL" dirty="0" err="1"/>
              <a:t>Donec</a:t>
            </a:r>
            <a:r>
              <a:rPr lang="pl-PL" dirty="0"/>
              <a:t> id eros </a:t>
            </a:r>
            <a:r>
              <a:rPr lang="pl-PL" dirty="0" err="1"/>
              <a:t>pretium</a:t>
            </a:r>
            <a:r>
              <a:rPr lang="pl-PL" dirty="0"/>
              <a:t>, </a:t>
            </a:r>
            <a:r>
              <a:rPr lang="pl-PL" dirty="0" err="1"/>
              <a:t>elementum</a:t>
            </a:r>
            <a:r>
              <a:rPr lang="pl-PL" dirty="0"/>
              <a:t> </a:t>
            </a:r>
            <a:r>
              <a:rPr lang="pl-PL" dirty="0" err="1"/>
              <a:t>risus</a:t>
            </a:r>
            <a:r>
              <a:rPr lang="pl-PL" dirty="0"/>
              <a:t> vitae, </a:t>
            </a:r>
            <a:r>
              <a:rPr lang="pl-PL" dirty="0" err="1"/>
              <a:t>posuere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. </a:t>
            </a:r>
            <a:r>
              <a:rPr lang="pl-PL" dirty="0" err="1"/>
              <a:t>Fusce</a:t>
            </a:r>
            <a:r>
              <a:rPr lang="pl-PL" dirty="0"/>
              <a:t> </a:t>
            </a:r>
            <a:r>
              <a:rPr lang="pl-PL" dirty="0" err="1"/>
              <a:t>aliquet</a:t>
            </a:r>
            <a:r>
              <a:rPr lang="pl-PL" dirty="0"/>
              <a:t> </a:t>
            </a:r>
            <a:r>
              <a:rPr lang="pl-PL" dirty="0" err="1"/>
              <a:t>sed</a:t>
            </a:r>
            <a:r>
              <a:rPr lang="pl-PL" dirty="0"/>
              <a:t> </a:t>
            </a:r>
            <a:r>
              <a:rPr lang="pl-PL" dirty="0" err="1"/>
              <a:t>nulla</a:t>
            </a:r>
            <a:r>
              <a:rPr lang="pl-PL" dirty="0"/>
              <a:t> et </a:t>
            </a:r>
            <a:r>
              <a:rPr lang="pl-PL" dirty="0" err="1"/>
              <a:t>scelerisque</a:t>
            </a:r>
            <a:r>
              <a:rPr lang="pl-PL" dirty="0"/>
              <a:t>. </a:t>
            </a:r>
            <a:r>
              <a:rPr lang="pl-PL" dirty="0" err="1"/>
              <a:t>Nullam</a:t>
            </a:r>
            <a:r>
              <a:rPr lang="pl-PL" dirty="0"/>
              <a:t> </a:t>
            </a:r>
            <a:r>
              <a:rPr lang="pl-PL" dirty="0" err="1"/>
              <a:t>iaculis</a:t>
            </a:r>
            <a:r>
              <a:rPr lang="pl-PL" dirty="0"/>
              <a:t> </a:t>
            </a:r>
            <a:r>
              <a:rPr lang="pl-PL" dirty="0" err="1"/>
              <a:t>orci</a:t>
            </a:r>
            <a:r>
              <a:rPr lang="pl-PL" dirty="0"/>
              <a:t> </a:t>
            </a:r>
            <a:r>
              <a:rPr lang="pl-PL" dirty="0" err="1"/>
              <a:t>neque</a:t>
            </a:r>
            <a:r>
              <a:rPr lang="pl-PL" dirty="0"/>
              <a:t>, in </a:t>
            </a:r>
            <a:r>
              <a:rPr lang="pl-PL" dirty="0" err="1"/>
              <a:t>consequat</a:t>
            </a:r>
            <a:r>
              <a:rPr lang="pl-PL" dirty="0"/>
              <a:t> </a:t>
            </a:r>
            <a:r>
              <a:rPr lang="pl-PL" dirty="0" err="1"/>
              <a:t>odio</a:t>
            </a:r>
            <a:r>
              <a:rPr lang="pl-PL" dirty="0"/>
              <a:t> </a:t>
            </a:r>
            <a:r>
              <a:rPr lang="pl-PL" dirty="0" err="1"/>
              <a:t>pulvinar</a:t>
            </a:r>
            <a:r>
              <a:rPr lang="pl-PL" dirty="0"/>
              <a:t> </a:t>
            </a:r>
            <a:r>
              <a:rPr lang="pl-PL" dirty="0" err="1"/>
              <a:t>non.Nullam</a:t>
            </a:r>
            <a:r>
              <a:rPr lang="pl-PL" dirty="0"/>
              <a:t>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pharetra</a:t>
            </a:r>
            <a:r>
              <a:rPr lang="pl-PL" dirty="0"/>
              <a:t> </a:t>
            </a:r>
            <a:r>
              <a:rPr lang="pl-PL" dirty="0" err="1"/>
              <a:t>metus</a:t>
            </a:r>
            <a:r>
              <a:rPr lang="pl-PL" dirty="0"/>
              <a:t>. </a:t>
            </a:r>
            <a:r>
              <a:rPr lang="pl-PL" dirty="0" err="1"/>
              <a:t>Phasellus</a:t>
            </a:r>
            <a:r>
              <a:rPr lang="pl-PL" dirty="0"/>
              <a:t> </a:t>
            </a:r>
            <a:r>
              <a:rPr lang="pl-PL" dirty="0" err="1"/>
              <a:t>quis</a:t>
            </a:r>
            <a:r>
              <a:rPr lang="pl-PL" dirty="0"/>
              <a:t> </a:t>
            </a:r>
            <a:r>
              <a:rPr lang="pl-PL" dirty="0" err="1"/>
              <a:t>tempus</a:t>
            </a:r>
            <a:r>
              <a:rPr lang="pl-PL" dirty="0"/>
              <a:t> </a:t>
            </a:r>
            <a:r>
              <a:rPr lang="pl-PL" dirty="0" err="1"/>
              <a:t>ante</a:t>
            </a:r>
            <a:r>
              <a:rPr lang="pl-PL" dirty="0"/>
              <a:t>. </a:t>
            </a:r>
            <a:r>
              <a:rPr lang="pl-PL" dirty="0" err="1"/>
              <a:t>Morbi</a:t>
            </a:r>
            <a:r>
              <a:rPr lang="pl-PL" dirty="0"/>
              <a:t> </a:t>
            </a:r>
            <a:r>
              <a:rPr lang="pl-PL" dirty="0" err="1"/>
              <a:t>convallis</a:t>
            </a:r>
            <a:r>
              <a:rPr lang="pl-PL" dirty="0"/>
              <a:t> </a:t>
            </a:r>
            <a:r>
              <a:rPr lang="pl-PL" dirty="0" err="1"/>
              <a:t>risus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,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posuere</a:t>
            </a:r>
            <a:r>
              <a:rPr lang="pl-PL" dirty="0"/>
              <a:t> </a:t>
            </a:r>
            <a:r>
              <a:rPr lang="pl-PL" dirty="0" err="1"/>
              <a:t>sem</a:t>
            </a:r>
            <a:r>
              <a:rPr lang="pl-PL" dirty="0"/>
              <a:t> </a:t>
            </a:r>
            <a:r>
              <a:rPr lang="pl-PL" dirty="0" err="1"/>
              <a:t>accumsan</a:t>
            </a:r>
            <a:r>
              <a:rPr lang="pl-PL" dirty="0"/>
              <a:t> in.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vulputate</a:t>
            </a:r>
            <a:r>
              <a:rPr lang="pl-PL" dirty="0"/>
              <a:t> </a:t>
            </a:r>
            <a:r>
              <a:rPr lang="pl-PL" dirty="0" err="1"/>
              <a:t>laoreet</a:t>
            </a:r>
            <a:r>
              <a:rPr lang="pl-PL" dirty="0"/>
              <a:t> </a:t>
            </a:r>
            <a:r>
              <a:rPr lang="pl-PL" dirty="0" err="1"/>
              <a:t>laoreet</a:t>
            </a:r>
            <a:r>
              <a:rPr lang="pl-PL" dirty="0"/>
              <a:t>. In </a:t>
            </a:r>
            <a:r>
              <a:rPr lang="pl-PL" dirty="0" err="1"/>
              <a:t>nec</a:t>
            </a:r>
            <a:r>
              <a:rPr lang="pl-PL" dirty="0"/>
              <a:t> </a:t>
            </a:r>
            <a:r>
              <a:rPr lang="pl-PL" dirty="0" err="1"/>
              <a:t>leo</a:t>
            </a:r>
            <a:r>
              <a:rPr lang="pl-PL" dirty="0"/>
              <a:t> vitae </a:t>
            </a:r>
            <a:r>
              <a:rPr lang="pl-PL" dirty="0" err="1"/>
              <a:t>arcu</a:t>
            </a:r>
            <a:r>
              <a:rPr lang="pl-PL" dirty="0"/>
              <a:t> </a:t>
            </a:r>
            <a:r>
              <a:rPr lang="pl-PL" dirty="0" err="1"/>
              <a:t>sagittis</a:t>
            </a:r>
            <a:r>
              <a:rPr lang="pl-PL" dirty="0"/>
              <a:t> </a:t>
            </a:r>
            <a:r>
              <a:rPr lang="pl-PL" dirty="0" err="1"/>
              <a:t>tristique</a:t>
            </a:r>
            <a:r>
              <a:rPr lang="pl-PL" dirty="0"/>
              <a:t>. </a:t>
            </a:r>
            <a:r>
              <a:rPr lang="pl-PL" dirty="0" err="1"/>
              <a:t>Suspendisse</a:t>
            </a:r>
            <a:r>
              <a:rPr lang="pl-PL" dirty="0"/>
              <a:t> nunc </a:t>
            </a:r>
            <a:r>
              <a:rPr lang="pl-PL" dirty="0" err="1"/>
              <a:t>massa</a:t>
            </a:r>
            <a:r>
              <a:rPr lang="pl-PL" dirty="0"/>
              <a:t>, </a:t>
            </a:r>
            <a:r>
              <a:rPr lang="pl-PL" dirty="0" err="1"/>
              <a:t>viverra</a:t>
            </a:r>
            <a:r>
              <a:rPr lang="pl-PL" dirty="0"/>
              <a:t> et </a:t>
            </a:r>
            <a:r>
              <a:rPr lang="pl-PL" dirty="0" err="1"/>
              <a:t>imperdiet</a:t>
            </a:r>
            <a:r>
              <a:rPr lang="pl-PL" dirty="0"/>
              <a:t> </a:t>
            </a:r>
            <a:r>
              <a:rPr lang="pl-PL" dirty="0" err="1"/>
              <a:t>ac</a:t>
            </a:r>
            <a:r>
              <a:rPr lang="pl-PL" dirty="0"/>
              <a:t>, </a:t>
            </a:r>
            <a:r>
              <a:rPr lang="pl-PL" dirty="0" err="1"/>
              <a:t>imperdiet</a:t>
            </a:r>
            <a:r>
              <a:rPr lang="pl-PL" dirty="0"/>
              <a:t> vitae </a:t>
            </a:r>
            <a:r>
              <a:rPr lang="pl-PL" dirty="0" err="1"/>
              <a:t>erat</a:t>
            </a:r>
            <a:r>
              <a:rPr lang="pl-PL" dirty="0"/>
              <a:t>.</a:t>
            </a:r>
          </a:p>
        </p:txBody>
      </p:sp>
      <p:pic>
        <p:nvPicPr>
          <p:cNvPr id="16" name="Symbol zastępczy obrazu 15" descr="Żaglówka z wypełnieniem pełnym">
            <a:extLst>
              <a:ext uri="{FF2B5EF4-FFF2-40B4-BE49-F238E27FC236}">
                <a16:creationId xmlns:a16="http://schemas.microsoft.com/office/drawing/2014/main" id="{2B05F716-4749-4DD4-8CCC-16155EFBE5E6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8205" b="18205"/>
          <a:stretch>
            <a:fillRect/>
          </a:stretch>
        </p:blipFill>
        <p:spPr/>
      </p:pic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6795117C-F6F9-0491-916D-6E28385E2C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pl-PL" dirty="0"/>
              <a:t>PODTYTUŁ</a:t>
            </a:r>
          </a:p>
        </p:txBody>
      </p:sp>
      <p:sp>
        <p:nvSpPr>
          <p:cNvPr id="9" name="Symbol zastępczy tekstu 8">
            <a:extLst>
              <a:ext uri="{FF2B5EF4-FFF2-40B4-BE49-F238E27FC236}">
                <a16:creationId xmlns:a16="http://schemas.microsoft.com/office/drawing/2014/main" id="{D9FA3CB2-50F6-FC5A-1026-1D5FA925327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elit. </a:t>
            </a:r>
            <a:r>
              <a:rPr lang="pl-PL" dirty="0" err="1"/>
              <a:t>Proin</a:t>
            </a:r>
            <a:r>
              <a:rPr lang="pl-PL" dirty="0"/>
              <a:t> </a:t>
            </a:r>
            <a:r>
              <a:rPr lang="pl-PL" dirty="0" err="1"/>
              <a:t>sed</a:t>
            </a:r>
            <a:r>
              <a:rPr lang="pl-PL" dirty="0"/>
              <a:t> </a:t>
            </a:r>
            <a:r>
              <a:rPr lang="pl-PL" dirty="0" err="1"/>
              <a:t>diam</a:t>
            </a:r>
            <a:r>
              <a:rPr lang="pl-PL" dirty="0"/>
              <a:t> </a:t>
            </a:r>
            <a:r>
              <a:rPr lang="pl-PL" dirty="0" err="1"/>
              <a:t>sapien</a:t>
            </a:r>
            <a:r>
              <a:rPr lang="pl-PL" dirty="0"/>
              <a:t>. </a:t>
            </a:r>
            <a:r>
              <a:rPr lang="pl-PL" dirty="0" err="1"/>
              <a:t>Mauris</a:t>
            </a:r>
            <a:r>
              <a:rPr lang="pl-PL" dirty="0"/>
              <a:t> elit </a:t>
            </a:r>
            <a:r>
              <a:rPr lang="pl-PL" dirty="0" err="1"/>
              <a:t>dui</a:t>
            </a:r>
            <a:r>
              <a:rPr lang="pl-PL" dirty="0"/>
              <a:t>, </a:t>
            </a:r>
            <a:r>
              <a:rPr lang="pl-PL" dirty="0" err="1"/>
              <a:t>egestas</a:t>
            </a:r>
            <a:r>
              <a:rPr lang="pl-PL" dirty="0"/>
              <a:t> in </a:t>
            </a:r>
            <a:r>
              <a:rPr lang="pl-PL" dirty="0" err="1"/>
              <a:t>facilisis</a:t>
            </a:r>
            <a:r>
              <a:rPr lang="pl-PL" dirty="0"/>
              <a:t>.</a:t>
            </a:r>
          </a:p>
        </p:txBody>
      </p:sp>
      <p:pic>
        <p:nvPicPr>
          <p:cNvPr id="14" name="Symbol zastępczy obrazu 13" descr="Podium z wypełnieniem pełnym">
            <a:extLst>
              <a:ext uri="{FF2B5EF4-FFF2-40B4-BE49-F238E27FC236}">
                <a16:creationId xmlns:a16="http://schemas.microsoft.com/office/drawing/2014/main" id="{486A19A2-73B0-6870-7BA7-8B4103742DD1}"/>
              </a:ext>
            </a:extLst>
          </p:cNvPr>
          <p:cNvPicPr>
            <a:picLocks noGrp="1" noChangeAspect="1"/>
          </p:cNvPicPr>
          <p:nvPr>
            <p:ph type="pic" sz="quarter" idx="20"/>
          </p:nvPr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18205" b="18205"/>
          <a:stretch>
            <a:fillRect/>
          </a:stretch>
        </p:blipFill>
        <p:spPr/>
      </p:pic>
      <p:sp>
        <p:nvSpPr>
          <p:cNvPr id="11" name="Symbol zastępczy tekstu 10">
            <a:extLst>
              <a:ext uri="{FF2B5EF4-FFF2-40B4-BE49-F238E27FC236}">
                <a16:creationId xmlns:a16="http://schemas.microsoft.com/office/drawing/2014/main" id="{3BE77C05-11B4-04DE-7D70-E8F8FEA8FD6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pl-PL" dirty="0"/>
              <a:t>PODTYTUŁ</a:t>
            </a:r>
          </a:p>
        </p:txBody>
      </p:sp>
      <p:sp>
        <p:nvSpPr>
          <p:cNvPr id="12" name="Symbol zastępczy tekstu 11">
            <a:extLst>
              <a:ext uri="{FF2B5EF4-FFF2-40B4-BE49-F238E27FC236}">
                <a16:creationId xmlns:a16="http://schemas.microsoft.com/office/drawing/2014/main" id="{0EAF4B55-3109-F483-5D6D-880A6FF5E73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>
            <a:normAutofit/>
          </a:bodyPr>
          <a:lstStyle/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elit. </a:t>
            </a:r>
            <a:r>
              <a:rPr lang="pl-PL" dirty="0" err="1"/>
              <a:t>Proin</a:t>
            </a:r>
            <a:r>
              <a:rPr lang="pl-PL" dirty="0"/>
              <a:t> </a:t>
            </a:r>
            <a:r>
              <a:rPr lang="pl-PL" dirty="0" err="1"/>
              <a:t>sed</a:t>
            </a:r>
            <a:r>
              <a:rPr lang="pl-PL" dirty="0"/>
              <a:t> </a:t>
            </a:r>
            <a:r>
              <a:rPr lang="pl-PL" dirty="0" err="1"/>
              <a:t>diam</a:t>
            </a:r>
            <a:r>
              <a:rPr lang="pl-PL" dirty="0"/>
              <a:t> </a:t>
            </a:r>
            <a:r>
              <a:rPr lang="pl-PL" dirty="0" err="1"/>
              <a:t>sapien</a:t>
            </a:r>
            <a:r>
              <a:rPr lang="pl-PL" dirty="0"/>
              <a:t>. </a:t>
            </a:r>
            <a:r>
              <a:rPr lang="pl-PL" dirty="0" err="1"/>
              <a:t>Mauris</a:t>
            </a:r>
            <a:r>
              <a:rPr lang="pl-PL" dirty="0"/>
              <a:t> elit </a:t>
            </a:r>
            <a:r>
              <a:rPr lang="pl-PL" dirty="0" err="1"/>
              <a:t>dui</a:t>
            </a:r>
            <a:r>
              <a:rPr lang="pl-PL" dirty="0"/>
              <a:t>, </a:t>
            </a:r>
            <a:r>
              <a:rPr lang="pl-PL" dirty="0" err="1"/>
              <a:t>egestas</a:t>
            </a:r>
            <a:r>
              <a:rPr lang="pl-PL" dirty="0"/>
              <a:t> in </a:t>
            </a:r>
            <a:r>
              <a:rPr lang="pl-PL" dirty="0" err="1"/>
              <a:t>facilisis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21288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>
            <a:extLst>
              <a:ext uri="{FF2B5EF4-FFF2-40B4-BE49-F238E27FC236}">
                <a16:creationId xmlns:a16="http://schemas.microsoft.com/office/drawing/2014/main" id="{01E10759-5B41-9293-13DF-03731EC0FAE1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elit. </a:t>
            </a:r>
            <a:r>
              <a:rPr lang="pl-PL" dirty="0" err="1"/>
              <a:t>Proin</a:t>
            </a:r>
            <a:r>
              <a:rPr lang="pl-PL" dirty="0"/>
              <a:t> </a:t>
            </a:r>
            <a:r>
              <a:rPr lang="pl-PL" dirty="0" err="1"/>
              <a:t>sed</a:t>
            </a:r>
            <a:r>
              <a:rPr lang="pl-PL" dirty="0"/>
              <a:t> </a:t>
            </a:r>
            <a:r>
              <a:rPr lang="pl-PL" dirty="0" err="1"/>
              <a:t>diam</a:t>
            </a:r>
            <a:r>
              <a:rPr lang="pl-PL" dirty="0"/>
              <a:t> </a:t>
            </a:r>
            <a:r>
              <a:rPr lang="pl-PL" dirty="0" err="1"/>
              <a:t>sapien</a:t>
            </a:r>
            <a:r>
              <a:rPr lang="pl-PL" dirty="0"/>
              <a:t>. </a:t>
            </a:r>
            <a:r>
              <a:rPr lang="pl-PL" dirty="0" err="1"/>
              <a:t>Aliquam</a:t>
            </a:r>
            <a:r>
              <a:rPr lang="pl-PL" dirty="0"/>
              <a:t> in </a:t>
            </a:r>
            <a:r>
              <a:rPr lang="pl-PL" dirty="0" err="1"/>
              <a:t>sem</a:t>
            </a:r>
            <a:r>
              <a:rPr lang="pl-PL" dirty="0"/>
              <a:t> </a:t>
            </a:r>
            <a:r>
              <a:rPr lang="pl-PL" dirty="0" err="1"/>
              <a:t>euismod</a:t>
            </a:r>
            <a:r>
              <a:rPr lang="pl-PL" dirty="0"/>
              <a:t>, </a:t>
            </a:r>
            <a:r>
              <a:rPr lang="pl-PL" dirty="0" err="1"/>
              <a:t>mollis</a:t>
            </a:r>
            <a:r>
              <a:rPr lang="pl-PL" dirty="0"/>
              <a:t> </a:t>
            </a:r>
            <a:r>
              <a:rPr lang="pl-PL" dirty="0" err="1"/>
              <a:t>metus</a:t>
            </a:r>
            <a:r>
              <a:rPr lang="pl-PL" dirty="0"/>
              <a:t> vitae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5FDCA81-6934-D03D-3EDE-576805A5ABD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pl-PL" dirty="0"/>
              <a:t>1234567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FDA390AB-8B35-1581-7758-E34F7987599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elit. </a:t>
            </a:r>
            <a:r>
              <a:rPr lang="pl-PL" dirty="0" err="1"/>
              <a:t>Proin</a:t>
            </a:r>
            <a:r>
              <a:rPr lang="pl-PL" dirty="0"/>
              <a:t> </a:t>
            </a:r>
            <a:r>
              <a:rPr lang="pl-PL" dirty="0" err="1"/>
              <a:t>sed</a:t>
            </a:r>
            <a:r>
              <a:rPr lang="pl-PL" dirty="0"/>
              <a:t> </a:t>
            </a:r>
            <a:r>
              <a:rPr lang="pl-PL" dirty="0" err="1"/>
              <a:t>diam</a:t>
            </a:r>
            <a:r>
              <a:rPr lang="pl-PL" dirty="0"/>
              <a:t> </a:t>
            </a:r>
            <a:r>
              <a:rPr lang="pl-PL" dirty="0" err="1"/>
              <a:t>sapien</a:t>
            </a:r>
            <a:r>
              <a:rPr lang="pl-PL" dirty="0"/>
              <a:t>. </a:t>
            </a:r>
            <a:r>
              <a:rPr lang="pl-PL" dirty="0" err="1"/>
              <a:t>Aliquam</a:t>
            </a:r>
            <a:r>
              <a:rPr lang="pl-PL" dirty="0"/>
              <a:t> in </a:t>
            </a:r>
            <a:r>
              <a:rPr lang="pl-PL" dirty="0" err="1"/>
              <a:t>sem</a:t>
            </a:r>
            <a:r>
              <a:rPr lang="pl-PL" dirty="0"/>
              <a:t> </a:t>
            </a:r>
            <a:r>
              <a:rPr lang="pl-PL" dirty="0" err="1"/>
              <a:t>euismod</a:t>
            </a:r>
            <a:r>
              <a:rPr lang="pl-PL" dirty="0"/>
              <a:t>, </a:t>
            </a:r>
            <a:r>
              <a:rPr lang="pl-PL" dirty="0" err="1"/>
              <a:t>mollis</a:t>
            </a:r>
            <a:r>
              <a:rPr lang="pl-PL" dirty="0"/>
              <a:t> </a:t>
            </a:r>
            <a:r>
              <a:rPr lang="pl-PL" dirty="0" err="1"/>
              <a:t>metus</a:t>
            </a:r>
            <a:r>
              <a:rPr lang="pl-PL" dirty="0"/>
              <a:t> vitae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30C61236-5549-BC94-A718-39D9E8CC2F4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pl-PL" dirty="0"/>
              <a:t>1234567</a:t>
            </a:r>
          </a:p>
        </p:txBody>
      </p:sp>
      <p:sp>
        <p:nvSpPr>
          <p:cNvPr id="6" name="Tytuł 5">
            <a:extLst>
              <a:ext uri="{FF2B5EF4-FFF2-40B4-BE49-F238E27FC236}">
                <a16:creationId xmlns:a16="http://schemas.microsoft.com/office/drawing/2014/main" id="{F12C3485-3EFB-20E8-019A-F0067323F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TYTUŁ SLAJDU</a:t>
            </a:r>
            <a:br>
              <a:rPr lang="pl-PL" dirty="0"/>
            </a:br>
            <a:r>
              <a:rPr lang="pl-PL" dirty="0"/>
              <a:t>Z LICZAMI</a:t>
            </a:r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FE3FFBB6-7608-06EF-FC33-238668AE32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pl-PL" dirty="0"/>
              <a:t>MAŁY NAGŁÓWEK</a:t>
            </a:r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01DDD35E-5DFC-8B02-14C7-33E9ABF6D69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/>
          </a:bodyPr>
          <a:lstStyle/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porta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diam</a:t>
            </a:r>
            <a:r>
              <a:rPr lang="pl-PL" dirty="0"/>
              <a:t>,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porttitor</a:t>
            </a:r>
            <a:r>
              <a:rPr lang="pl-PL" dirty="0"/>
              <a:t>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lacinia</a:t>
            </a:r>
            <a:r>
              <a:rPr lang="pl-PL" dirty="0"/>
              <a:t> at. Nunc </a:t>
            </a:r>
            <a:r>
              <a:rPr lang="pl-PL" dirty="0" err="1"/>
              <a:t>pretium</a:t>
            </a:r>
            <a:r>
              <a:rPr lang="pl-PL" dirty="0"/>
              <a:t> </a:t>
            </a:r>
            <a:r>
              <a:rPr lang="pl-PL" dirty="0" err="1"/>
              <a:t>bibendum</a:t>
            </a:r>
            <a:r>
              <a:rPr lang="pl-PL" dirty="0"/>
              <a:t> </a:t>
            </a:r>
            <a:r>
              <a:rPr lang="pl-PL" dirty="0" err="1"/>
              <a:t>nulla</a:t>
            </a:r>
            <a:r>
              <a:rPr lang="pl-PL" dirty="0"/>
              <a:t> </a:t>
            </a:r>
            <a:r>
              <a:rPr lang="pl-PL" dirty="0" err="1"/>
              <a:t>dignissim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laoreet</a:t>
            </a:r>
            <a:r>
              <a:rPr lang="pl-PL" dirty="0"/>
              <a:t>, </a:t>
            </a:r>
            <a:r>
              <a:rPr lang="pl-PL" dirty="0" err="1"/>
              <a:t>tortor</a:t>
            </a:r>
            <a:r>
              <a:rPr lang="pl-PL" dirty="0"/>
              <a:t> </a:t>
            </a:r>
            <a:r>
              <a:rPr lang="pl-PL" dirty="0" err="1"/>
              <a:t>sed</a:t>
            </a:r>
            <a:r>
              <a:rPr lang="pl-PL" dirty="0"/>
              <a:t> </a:t>
            </a:r>
            <a:r>
              <a:rPr lang="pl-PL" dirty="0" err="1"/>
              <a:t>maximus</a:t>
            </a:r>
            <a:r>
              <a:rPr lang="pl-PL" dirty="0"/>
              <a:t> </a:t>
            </a:r>
            <a:r>
              <a:rPr lang="pl-PL" dirty="0" err="1"/>
              <a:t>fringilla</a:t>
            </a:r>
            <a:r>
              <a:rPr lang="pl-PL" dirty="0"/>
              <a:t>,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ante</a:t>
            </a:r>
            <a:r>
              <a:rPr lang="pl-PL" dirty="0"/>
              <a:t> </a:t>
            </a:r>
            <a:r>
              <a:rPr lang="pl-PL" dirty="0" err="1"/>
              <a:t>sagittis</a:t>
            </a:r>
            <a:r>
              <a:rPr lang="pl-PL" dirty="0"/>
              <a:t> </a:t>
            </a:r>
            <a:r>
              <a:rPr lang="pl-PL" dirty="0" err="1"/>
              <a:t>neque</a:t>
            </a:r>
            <a:r>
              <a:rPr lang="pl-PL" dirty="0"/>
              <a:t>, </a:t>
            </a:r>
            <a:r>
              <a:rPr lang="pl-PL" dirty="0" err="1"/>
              <a:t>eu</a:t>
            </a:r>
            <a:r>
              <a:rPr lang="pl-PL" dirty="0"/>
              <a:t> </a:t>
            </a:r>
            <a:r>
              <a:rPr lang="pl-PL" dirty="0" err="1"/>
              <a:t>luctus</a:t>
            </a:r>
            <a:r>
              <a:rPr lang="pl-PL" dirty="0"/>
              <a:t> ligula </a:t>
            </a:r>
            <a:r>
              <a:rPr lang="pl-PL" dirty="0" err="1"/>
              <a:t>mauris</a:t>
            </a:r>
            <a:r>
              <a:rPr lang="pl-PL" dirty="0"/>
              <a:t> non </a:t>
            </a:r>
            <a:r>
              <a:rPr lang="pl-PL" dirty="0" err="1"/>
              <a:t>ante</a:t>
            </a:r>
            <a:r>
              <a:rPr lang="pl-PL" dirty="0"/>
              <a:t>. Nulla </a:t>
            </a:r>
            <a:r>
              <a:rPr lang="pl-PL" dirty="0" err="1"/>
              <a:t>ac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 </a:t>
            </a:r>
            <a:r>
              <a:rPr lang="pl-PL" dirty="0" err="1"/>
              <a:t>sagittis</a:t>
            </a:r>
            <a:r>
              <a:rPr lang="pl-PL" dirty="0"/>
              <a:t>, </a:t>
            </a:r>
            <a:r>
              <a:rPr lang="pl-PL" dirty="0" err="1"/>
              <a:t>rutrum</a:t>
            </a:r>
            <a:r>
              <a:rPr lang="pl-PL" dirty="0"/>
              <a:t> </a:t>
            </a:r>
            <a:r>
              <a:rPr lang="pl-PL" dirty="0" err="1"/>
              <a:t>turpis</a:t>
            </a:r>
            <a:r>
              <a:rPr lang="pl-PL" dirty="0"/>
              <a:t> </a:t>
            </a:r>
            <a:r>
              <a:rPr lang="pl-PL" dirty="0" err="1"/>
              <a:t>at</a:t>
            </a:r>
            <a:r>
              <a:rPr lang="pl-PL" dirty="0"/>
              <a:t>, </a:t>
            </a:r>
            <a:r>
              <a:rPr lang="pl-PL" dirty="0" err="1"/>
              <a:t>convallis</a:t>
            </a:r>
            <a:r>
              <a:rPr lang="pl-PL" dirty="0"/>
              <a:t> </a:t>
            </a:r>
            <a:r>
              <a:rPr lang="pl-PL" dirty="0" err="1"/>
              <a:t>risus</a:t>
            </a:r>
            <a:r>
              <a:rPr lang="pl-PL" dirty="0"/>
              <a:t>. </a:t>
            </a:r>
            <a:r>
              <a:rPr lang="pl-PL" dirty="0" err="1"/>
              <a:t>Donec</a:t>
            </a:r>
            <a:r>
              <a:rPr lang="pl-PL" dirty="0"/>
              <a:t> id eros </a:t>
            </a:r>
            <a:r>
              <a:rPr lang="pl-PL" dirty="0" err="1"/>
              <a:t>pretium</a:t>
            </a:r>
            <a:r>
              <a:rPr lang="pl-PL" dirty="0"/>
              <a:t>, </a:t>
            </a:r>
            <a:r>
              <a:rPr lang="pl-PL" dirty="0" err="1"/>
              <a:t>elementum</a:t>
            </a:r>
            <a:r>
              <a:rPr lang="pl-PL" dirty="0"/>
              <a:t> </a:t>
            </a:r>
            <a:r>
              <a:rPr lang="pl-PL" dirty="0" err="1"/>
              <a:t>risus</a:t>
            </a:r>
            <a:r>
              <a:rPr lang="pl-PL" dirty="0"/>
              <a:t> vitae, </a:t>
            </a:r>
            <a:r>
              <a:rPr lang="pl-PL" dirty="0" err="1"/>
              <a:t>posuere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. </a:t>
            </a:r>
            <a:r>
              <a:rPr lang="pl-PL" dirty="0" err="1"/>
              <a:t>Fusce</a:t>
            </a:r>
            <a:r>
              <a:rPr lang="pl-PL" dirty="0"/>
              <a:t> </a:t>
            </a:r>
            <a:r>
              <a:rPr lang="pl-PL" dirty="0" err="1"/>
              <a:t>aliquet</a:t>
            </a:r>
            <a:r>
              <a:rPr lang="pl-PL" dirty="0"/>
              <a:t> </a:t>
            </a:r>
            <a:r>
              <a:rPr lang="pl-PL" dirty="0" err="1"/>
              <a:t>sed</a:t>
            </a:r>
            <a:r>
              <a:rPr lang="pl-PL" dirty="0"/>
              <a:t> </a:t>
            </a:r>
            <a:r>
              <a:rPr lang="pl-PL" dirty="0" err="1"/>
              <a:t>nulla</a:t>
            </a:r>
            <a:r>
              <a:rPr lang="pl-PL" dirty="0"/>
              <a:t> et </a:t>
            </a:r>
            <a:r>
              <a:rPr lang="pl-PL" dirty="0" err="1"/>
              <a:t>scelerisque</a:t>
            </a:r>
            <a:r>
              <a:rPr lang="pl-PL" dirty="0"/>
              <a:t>. </a:t>
            </a:r>
            <a:r>
              <a:rPr lang="pl-PL" dirty="0" err="1"/>
              <a:t>Nullam</a:t>
            </a:r>
            <a:r>
              <a:rPr lang="pl-PL" dirty="0"/>
              <a:t> </a:t>
            </a:r>
            <a:r>
              <a:rPr lang="pl-PL" dirty="0" err="1"/>
              <a:t>iaculis</a:t>
            </a:r>
            <a:r>
              <a:rPr lang="pl-PL" dirty="0"/>
              <a:t> </a:t>
            </a:r>
            <a:r>
              <a:rPr lang="pl-PL" dirty="0" err="1"/>
              <a:t>orci</a:t>
            </a:r>
            <a:r>
              <a:rPr lang="pl-PL" dirty="0"/>
              <a:t> </a:t>
            </a:r>
            <a:r>
              <a:rPr lang="pl-PL" dirty="0" err="1"/>
              <a:t>neque</a:t>
            </a:r>
            <a:r>
              <a:rPr lang="pl-PL" dirty="0"/>
              <a:t>, in </a:t>
            </a:r>
            <a:r>
              <a:rPr lang="pl-PL" dirty="0" err="1"/>
              <a:t>consequat</a:t>
            </a:r>
            <a:r>
              <a:rPr lang="pl-PL" dirty="0"/>
              <a:t> </a:t>
            </a:r>
            <a:r>
              <a:rPr lang="pl-PL" dirty="0" err="1"/>
              <a:t>odio</a:t>
            </a:r>
            <a:r>
              <a:rPr lang="pl-PL" dirty="0"/>
              <a:t> </a:t>
            </a:r>
            <a:r>
              <a:rPr lang="pl-PL" dirty="0" err="1"/>
              <a:t>pulvinar</a:t>
            </a:r>
            <a:r>
              <a:rPr lang="pl-PL" dirty="0"/>
              <a:t> </a:t>
            </a:r>
            <a:r>
              <a:rPr lang="pl-PL" dirty="0" err="1"/>
              <a:t>non.Nullam</a:t>
            </a:r>
            <a:r>
              <a:rPr lang="pl-PL" dirty="0"/>
              <a:t>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pharetra</a:t>
            </a:r>
            <a:r>
              <a:rPr lang="pl-PL" dirty="0"/>
              <a:t> </a:t>
            </a:r>
            <a:r>
              <a:rPr lang="pl-PL" dirty="0" err="1"/>
              <a:t>metus</a:t>
            </a:r>
            <a:r>
              <a:rPr lang="pl-PL" dirty="0"/>
              <a:t>. </a:t>
            </a:r>
            <a:r>
              <a:rPr lang="pl-PL" dirty="0" err="1"/>
              <a:t>Phasellus</a:t>
            </a:r>
            <a:r>
              <a:rPr lang="pl-PL" dirty="0"/>
              <a:t> </a:t>
            </a:r>
            <a:r>
              <a:rPr lang="pl-PL" dirty="0" err="1"/>
              <a:t>quis</a:t>
            </a:r>
            <a:r>
              <a:rPr lang="pl-PL" dirty="0"/>
              <a:t> </a:t>
            </a:r>
            <a:r>
              <a:rPr lang="pl-PL" dirty="0" err="1"/>
              <a:t>tempus</a:t>
            </a:r>
            <a:r>
              <a:rPr lang="pl-PL" dirty="0"/>
              <a:t> </a:t>
            </a:r>
            <a:r>
              <a:rPr lang="pl-PL" dirty="0" err="1"/>
              <a:t>ante</a:t>
            </a:r>
            <a:r>
              <a:rPr lang="pl-PL" dirty="0"/>
              <a:t>. </a:t>
            </a:r>
            <a:r>
              <a:rPr lang="pl-PL" dirty="0" err="1"/>
              <a:t>Morbi</a:t>
            </a:r>
            <a:r>
              <a:rPr lang="pl-PL" dirty="0"/>
              <a:t> </a:t>
            </a:r>
            <a:r>
              <a:rPr lang="pl-PL" dirty="0" err="1"/>
              <a:t>convallis</a:t>
            </a:r>
            <a:r>
              <a:rPr lang="pl-PL" dirty="0"/>
              <a:t> </a:t>
            </a:r>
            <a:r>
              <a:rPr lang="pl-PL" dirty="0" err="1"/>
              <a:t>risus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,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posuere</a:t>
            </a:r>
            <a:r>
              <a:rPr lang="pl-PL" dirty="0"/>
              <a:t> </a:t>
            </a:r>
            <a:r>
              <a:rPr lang="pl-PL" dirty="0" err="1"/>
              <a:t>sem</a:t>
            </a:r>
            <a:r>
              <a:rPr lang="pl-PL" dirty="0"/>
              <a:t> </a:t>
            </a:r>
            <a:r>
              <a:rPr lang="pl-PL" dirty="0" err="1"/>
              <a:t>accumsan</a:t>
            </a:r>
            <a:r>
              <a:rPr lang="pl-PL" dirty="0"/>
              <a:t> in.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vulputate</a:t>
            </a:r>
            <a:r>
              <a:rPr lang="pl-PL" dirty="0"/>
              <a:t> </a:t>
            </a:r>
            <a:r>
              <a:rPr lang="pl-PL" dirty="0" err="1"/>
              <a:t>laoreet</a:t>
            </a:r>
            <a:r>
              <a:rPr lang="pl-PL" dirty="0"/>
              <a:t> </a:t>
            </a:r>
            <a:r>
              <a:rPr lang="pl-PL" dirty="0" err="1"/>
              <a:t>laoreet</a:t>
            </a:r>
            <a:r>
              <a:rPr lang="pl-PL" dirty="0"/>
              <a:t>. In </a:t>
            </a:r>
            <a:r>
              <a:rPr lang="pl-PL" dirty="0" err="1"/>
              <a:t>nec</a:t>
            </a:r>
            <a:r>
              <a:rPr lang="pl-PL" dirty="0"/>
              <a:t> </a:t>
            </a:r>
            <a:r>
              <a:rPr lang="pl-PL" dirty="0" err="1"/>
              <a:t>leo</a:t>
            </a:r>
            <a:r>
              <a:rPr lang="pl-PL" dirty="0"/>
              <a:t> vitae </a:t>
            </a:r>
            <a:r>
              <a:rPr lang="pl-PL" dirty="0" err="1"/>
              <a:t>arcu</a:t>
            </a:r>
            <a:r>
              <a:rPr lang="pl-PL" dirty="0"/>
              <a:t> </a:t>
            </a:r>
            <a:r>
              <a:rPr lang="pl-PL" dirty="0" err="1"/>
              <a:t>sagittis</a:t>
            </a:r>
            <a:r>
              <a:rPr lang="pl-PL" dirty="0"/>
              <a:t> </a:t>
            </a:r>
            <a:r>
              <a:rPr lang="pl-PL" dirty="0" err="1"/>
              <a:t>tristique</a:t>
            </a:r>
            <a:r>
              <a:rPr lang="pl-PL" dirty="0"/>
              <a:t>.</a:t>
            </a:r>
          </a:p>
          <a:p>
            <a:endParaRPr lang="pl-PL" dirty="0"/>
          </a:p>
        </p:txBody>
      </p:sp>
      <p:sp>
        <p:nvSpPr>
          <p:cNvPr id="9" name="Symbol zastępczy tekstu 8">
            <a:extLst>
              <a:ext uri="{FF2B5EF4-FFF2-40B4-BE49-F238E27FC236}">
                <a16:creationId xmlns:a16="http://schemas.microsoft.com/office/drawing/2014/main" id="{EBBEF359-0B1F-A171-B5F9-1971034027AE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elit. </a:t>
            </a:r>
            <a:r>
              <a:rPr lang="pl-PL" dirty="0" err="1"/>
              <a:t>Proin</a:t>
            </a:r>
            <a:r>
              <a:rPr lang="pl-PL" dirty="0"/>
              <a:t> </a:t>
            </a:r>
            <a:r>
              <a:rPr lang="pl-PL" dirty="0" err="1"/>
              <a:t>sed</a:t>
            </a:r>
            <a:r>
              <a:rPr lang="pl-PL" dirty="0"/>
              <a:t> </a:t>
            </a:r>
            <a:r>
              <a:rPr lang="pl-PL" dirty="0" err="1"/>
              <a:t>diam</a:t>
            </a:r>
            <a:r>
              <a:rPr lang="pl-PL" dirty="0"/>
              <a:t> </a:t>
            </a:r>
            <a:r>
              <a:rPr lang="pl-PL" dirty="0" err="1"/>
              <a:t>sapien</a:t>
            </a:r>
            <a:r>
              <a:rPr lang="pl-PL" dirty="0"/>
              <a:t>. </a:t>
            </a:r>
            <a:r>
              <a:rPr lang="pl-PL" dirty="0" err="1"/>
              <a:t>Aliquam</a:t>
            </a:r>
            <a:r>
              <a:rPr lang="pl-PL" dirty="0"/>
              <a:t> in </a:t>
            </a:r>
            <a:r>
              <a:rPr lang="pl-PL" dirty="0" err="1"/>
              <a:t>sem</a:t>
            </a:r>
            <a:r>
              <a:rPr lang="pl-PL" dirty="0"/>
              <a:t> </a:t>
            </a:r>
            <a:r>
              <a:rPr lang="pl-PL" dirty="0" err="1"/>
              <a:t>euismod</a:t>
            </a:r>
            <a:r>
              <a:rPr lang="pl-PL" dirty="0"/>
              <a:t>, </a:t>
            </a:r>
            <a:r>
              <a:rPr lang="pl-PL" dirty="0" err="1"/>
              <a:t>mollis</a:t>
            </a:r>
            <a:r>
              <a:rPr lang="pl-PL" dirty="0"/>
              <a:t> </a:t>
            </a:r>
            <a:r>
              <a:rPr lang="pl-PL" dirty="0" err="1"/>
              <a:t>metus</a:t>
            </a:r>
            <a:r>
              <a:rPr lang="pl-PL" dirty="0"/>
              <a:t> vitae</a:t>
            </a:r>
          </a:p>
        </p:txBody>
      </p:sp>
      <p:sp>
        <p:nvSpPr>
          <p:cNvPr id="10" name="Symbol zastępczy tekstu 9">
            <a:extLst>
              <a:ext uri="{FF2B5EF4-FFF2-40B4-BE49-F238E27FC236}">
                <a16:creationId xmlns:a16="http://schemas.microsoft.com/office/drawing/2014/main" id="{0650843F-18C3-6D21-425C-5E8CF901BB8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pl-PL" dirty="0"/>
              <a:t>1234567</a:t>
            </a:r>
          </a:p>
        </p:txBody>
      </p:sp>
    </p:spTree>
    <p:extLst>
      <p:ext uri="{BB962C8B-B14F-4D97-AF65-F5344CB8AC3E}">
        <p14:creationId xmlns:p14="http://schemas.microsoft.com/office/powerpoint/2010/main" val="2067467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8911945-9C01-341A-B30D-441264791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TYTUŁ PREZENTACJI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CCB3B48-9765-0049-D216-73897BDF0BD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elit. </a:t>
            </a:r>
            <a:r>
              <a:rPr lang="pl-PL" dirty="0" err="1"/>
              <a:t>Proin</a:t>
            </a:r>
            <a:r>
              <a:rPr lang="pl-PL" dirty="0"/>
              <a:t> </a:t>
            </a:r>
            <a:r>
              <a:rPr lang="pl-PL" dirty="0" err="1"/>
              <a:t>sed</a:t>
            </a:r>
            <a:r>
              <a:rPr lang="pl-PL" dirty="0"/>
              <a:t> </a:t>
            </a:r>
            <a:r>
              <a:rPr lang="pl-PL" dirty="0" err="1"/>
              <a:t>diam</a:t>
            </a:r>
            <a:r>
              <a:rPr lang="pl-PL" dirty="0"/>
              <a:t> </a:t>
            </a:r>
            <a:r>
              <a:rPr lang="pl-PL" dirty="0" err="1"/>
              <a:t>sapien</a:t>
            </a:r>
            <a:r>
              <a:rPr lang="pl-PL" dirty="0"/>
              <a:t>. </a:t>
            </a:r>
            <a:br>
              <a:rPr lang="pl-PL" dirty="0"/>
            </a:br>
            <a:r>
              <a:rPr lang="pl-PL" dirty="0" err="1"/>
              <a:t>Mauris</a:t>
            </a:r>
            <a:r>
              <a:rPr lang="pl-PL" dirty="0"/>
              <a:t> elit </a:t>
            </a:r>
            <a:r>
              <a:rPr lang="pl-PL" dirty="0" err="1"/>
              <a:t>dui</a:t>
            </a:r>
            <a:r>
              <a:rPr lang="pl-PL" dirty="0"/>
              <a:t>, </a:t>
            </a:r>
            <a:r>
              <a:rPr lang="pl-PL" dirty="0" err="1"/>
              <a:t>egestas</a:t>
            </a:r>
            <a:r>
              <a:rPr lang="pl-PL" dirty="0"/>
              <a:t> in </a:t>
            </a:r>
            <a:r>
              <a:rPr lang="pl-PL" dirty="0" err="1"/>
              <a:t>facilisis</a:t>
            </a:r>
            <a:r>
              <a:rPr lang="pl-PL" dirty="0"/>
              <a:t> a, </a:t>
            </a:r>
            <a:r>
              <a:rPr lang="pl-PL" dirty="0" err="1"/>
              <a:t>imperdiet</a:t>
            </a:r>
            <a:r>
              <a:rPr lang="pl-PL" dirty="0"/>
              <a:t> vel </a:t>
            </a:r>
            <a:r>
              <a:rPr lang="pl-PL" dirty="0" err="1"/>
              <a:t>dolor</a:t>
            </a:r>
            <a:r>
              <a:rPr lang="pl-PL" dirty="0"/>
              <a:t>.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D57435C6-AAC7-793E-339A-9A62C23C307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l-PL" dirty="0"/>
              <a:t>MAŁY NAGŁÓWEK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80B141EC-C326-2629-2FA4-956E9A759EF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pl-PL" dirty="0"/>
              <a:t>PREZENTER: IMIĘ NAZWISKO</a:t>
            </a:r>
          </a:p>
        </p:txBody>
      </p:sp>
    </p:spTree>
    <p:extLst>
      <p:ext uri="{BB962C8B-B14F-4D97-AF65-F5344CB8AC3E}">
        <p14:creationId xmlns:p14="http://schemas.microsoft.com/office/powerpoint/2010/main" val="29588986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>
            <a:extLst>
              <a:ext uri="{FF2B5EF4-FFF2-40B4-BE49-F238E27FC236}">
                <a16:creationId xmlns:a16="http://schemas.microsoft.com/office/drawing/2014/main" id="{8D098CE1-F33B-0B2D-C830-F56EB5B37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TYTUŁ SLAJDU</a:t>
            </a:r>
            <a:br>
              <a:rPr lang="pl-PL" dirty="0"/>
            </a:br>
            <a:r>
              <a:rPr lang="pl-PL" dirty="0"/>
              <a:t>Z WYKRESEM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CD4B8FB-4C40-C148-2C9E-93A6BEF78F0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pl-PL" dirty="0"/>
              <a:t>MAŁY NAGŁÓWEK</a:t>
            </a:r>
          </a:p>
        </p:txBody>
      </p:sp>
      <p:sp>
        <p:nvSpPr>
          <p:cNvPr id="10" name="Symbol zastępczy tekstu 9">
            <a:extLst>
              <a:ext uri="{FF2B5EF4-FFF2-40B4-BE49-F238E27FC236}">
                <a16:creationId xmlns:a16="http://schemas.microsoft.com/office/drawing/2014/main" id="{023F5A68-4F2F-7CDE-91CB-1C8644F4B94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lnSpcReduction="10000"/>
          </a:bodyPr>
          <a:lstStyle/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porta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diam</a:t>
            </a:r>
            <a:r>
              <a:rPr lang="pl-PL" dirty="0"/>
              <a:t>,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porttitor</a:t>
            </a:r>
            <a:r>
              <a:rPr lang="pl-PL" dirty="0"/>
              <a:t>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lacinia</a:t>
            </a:r>
            <a:r>
              <a:rPr lang="pl-PL" dirty="0"/>
              <a:t> at. Nunc </a:t>
            </a:r>
            <a:r>
              <a:rPr lang="pl-PL" dirty="0" err="1"/>
              <a:t>pretium</a:t>
            </a:r>
            <a:r>
              <a:rPr lang="pl-PL" dirty="0"/>
              <a:t> </a:t>
            </a:r>
            <a:r>
              <a:rPr lang="pl-PL" dirty="0" err="1"/>
              <a:t>bibendum</a:t>
            </a:r>
            <a:r>
              <a:rPr lang="pl-PL" dirty="0"/>
              <a:t> </a:t>
            </a:r>
            <a:r>
              <a:rPr lang="pl-PL" dirty="0" err="1"/>
              <a:t>nulla</a:t>
            </a:r>
            <a:r>
              <a:rPr lang="pl-PL" dirty="0"/>
              <a:t> </a:t>
            </a:r>
            <a:r>
              <a:rPr lang="pl-PL" dirty="0" err="1"/>
              <a:t>dignissim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laoreet</a:t>
            </a:r>
            <a:r>
              <a:rPr lang="pl-PL" dirty="0"/>
              <a:t>, </a:t>
            </a:r>
            <a:r>
              <a:rPr lang="pl-PL" dirty="0" err="1"/>
              <a:t>tortor</a:t>
            </a:r>
            <a:r>
              <a:rPr lang="pl-PL" dirty="0"/>
              <a:t> </a:t>
            </a:r>
            <a:r>
              <a:rPr lang="pl-PL" dirty="0" err="1"/>
              <a:t>sed</a:t>
            </a:r>
            <a:r>
              <a:rPr lang="pl-PL" dirty="0"/>
              <a:t> </a:t>
            </a:r>
            <a:r>
              <a:rPr lang="pl-PL" dirty="0" err="1"/>
              <a:t>maximus</a:t>
            </a:r>
            <a:r>
              <a:rPr lang="pl-PL" dirty="0"/>
              <a:t> </a:t>
            </a:r>
            <a:r>
              <a:rPr lang="pl-PL" dirty="0" err="1"/>
              <a:t>fringilla</a:t>
            </a:r>
            <a:r>
              <a:rPr lang="pl-PL" dirty="0"/>
              <a:t>,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ante</a:t>
            </a:r>
            <a:r>
              <a:rPr lang="pl-PL" dirty="0"/>
              <a:t> </a:t>
            </a:r>
            <a:r>
              <a:rPr lang="pl-PL" dirty="0" err="1"/>
              <a:t>sagittis</a:t>
            </a:r>
            <a:r>
              <a:rPr lang="pl-PL" dirty="0"/>
              <a:t> </a:t>
            </a:r>
            <a:r>
              <a:rPr lang="pl-PL" dirty="0" err="1"/>
              <a:t>neque</a:t>
            </a:r>
            <a:r>
              <a:rPr lang="pl-PL" dirty="0"/>
              <a:t>, </a:t>
            </a:r>
            <a:r>
              <a:rPr lang="pl-PL" dirty="0" err="1"/>
              <a:t>eu</a:t>
            </a:r>
            <a:r>
              <a:rPr lang="pl-PL" dirty="0"/>
              <a:t> </a:t>
            </a:r>
            <a:r>
              <a:rPr lang="pl-PL" dirty="0" err="1"/>
              <a:t>luctus</a:t>
            </a:r>
            <a:r>
              <a:rPr lang="pl-PL" dirty="0"/>
              <a:t> ligula </a:t>
            </a:r>
            <a:r>
              <a:rPr lang="pl-PL" dirty="0" err="1"/>
              <a:t>mauris</a:t>
            </a:r>
            <a:r>
              <a:rPr lang="pl-PL" dirty="0"/>
              <a:t> non </a:t>
            </a:r>
            <a:r>
              <a:rPr lang="pl-PL" dirty="0" err="1"/>
              <a:t>ante</a:t>
            </a:r>
            <a:r>
              <a:rPr lang="pl-PL" dirty="0"/>
              <a:t>. Nulla </a:t>
            </a:r>
            <a:r>
              <a:rPr lang="pl-PL" dirty="0" err="1"/>
              <a:t>ac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 </a:t>
            </a:r>
            <a:r>
              <a:rPr lang="pl-PL" dirty="0" err="1"/>
              <a:t>sagittis</a:t>
            </a:r>
            <a:r>
              <a:rPr lang="pl-PL" dirty="0"/>
              <a:t>, </a:t>
            </a:r>
            <a:r>
              <a:rPr lang="pl-PL" dirty="0" err="1"/>
              <a:t>rutrum</a:t>
            </a:r>
            <a:r>
              <a:rPr lang="pl-PL" dirty="0"/>
              <a:t> </a:t>
            </a:r>
            <a:r>
              <a:rPr lang="pl-PL" dirty="0" err="1"/>
              <a:t>turpis</a:t>
            </a:r>
            <a:r>
              <a:rPr lang="pl-PL" dirty="0"/>
              <a:t> </a:t>
            </a:r>
            <a:r>
              <a:rPr lang="pl-PL" dirty="0" err="1"/>
              <a:t>at</a:t>
            </a:r>
            <a:r>
              <a:rPr lang="pl-PL" dirty="0"/>
              <a:t>, </a:t>
            </a:r>
            <a:r>
              <a:rPr lang="pl-PL" dirty="0" err="1"/>
              <a:t>convallis</a:t>
            </a:r>
            <a:r>
              <a:rPr lang="pl-PL" dirty="0"/>
              <a:t> </a:t>
            </a:r>
            <a:r>
              <a:rPr lang="pl-PL" dirty="0" err="1"/>
              <a:t>risus</a:t>
            </a:r>
            <a:r>
              <a:rPr lang="pl-PL" dirty="0"/>
              <a:t>. </a:t>
            </a:r>
            <a:r>
              <a:rPr lang="pl-PL" dirty="0" err="1"/>
              <a:t>Donec</a:t>
            </a:r>
            <a:r>
              <a:rPr lang="pl-PL" dirty="0"/>
              <a:t> id eros </a:t>
            </a:r>
            <a:r>
              <a:rPr lang="pl-PL" dirty="0" err="1"/>
              <a:t>pretium</a:t>
            </a:r>
            <a:r>
              <a:rPr lang="pl-PL" dirty="0"/>
              <a:t>, </a:t>
            </a:r>
            <a:r>
              <a:rPr lang="pl-PL" dirty="0" err="1"/>
              <a:t>elementum</a:t>
            </a:r>
            <a:r>
              <a:rPr lang="pl-PL" dirty="0"/>
              <a:t> </a:t>
            </a:r>
            <a:r>
              <a:rPr lang="pl-PL" dirty="0" err="1"/>
              <a:t>risus</a:t>
            </a:r>
            <a:r>
              <a:rPr lang="pl-PL" dirty="0"/>
              <a:t> vitae, </a:t>
            </a:r>
            <a:r>
              <a:rPr lang="pl-PL" dirty="0" err="1"/>
              <a:t>posuere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. </a:t>
            </a:r>
            <a:r>
              <a:rPr lang="pl-PL" dirty="0" err="1"/>
              <a:t>Fusce</a:t>
            </a:r>
            <a:r>
              <a:rPr lang="pl-PL" dirty="0"/>
              <a:t> </a:t>
            </a:r>
            <a:r>
              <a:rPr lang="pl-PL" dirty="0" err="1"/>
              <a:t>aliquet</a:t>
            </a:r>
            <a:r>
              <a:rPr lang="pl-PL" dirty="0"/>
              <a:t> </a:t>
            </a:r>
            <a:r>
              <a:rPr lang="pl-PL" dirty="0" err="1"/>
              <a:t>sed</a:t>
            </a:r>
            <a:r>
              <a:rPr lang="pl-PL" dirty="0"/>
              <a:t> </a:t>
            </a:r>
            <a:r>
              <a:rPr lang="pl-PL" dirty="0" err="1"/>
              <a:t>nulla</a:t>
            </a:r>
            <a:r>
              <a:rPr lang="pl-PL" dirty="0"/>
              <a:t> et </a:t>
            </a:r>
            <a:r>
              <a:rPr lang="pl-PL" dirty="0" err="1"/>
              <a:t>scelerisque</a:t>
            </a:r>
            <a:r>
              <a:rPr lang="pl-PL" dirty="0"/>
              <a:t>. </a:t>
            </a:r>
            <a:r>
              <a:rPr lang="pl-PL" dirty="0" err="1"/>
              <a:t>Nullam</a:t>
            </a:r>
            <a:r>
              <a:rPr lang="pl-PL" dirty="0"/>
              <a:t> </a:t>
            </a:r>
            <a:r>
              <a:rPr lang="pl-PL" dirty="0" err="1"/>
              <a:t>iaculis</a:t>
            </a:r>
            <a:r>
              <a:rPr lang="pl-PL" dirty="0"/>
              <a:t> </a:t>
            </a:r>
            <a:r>
              <a:rPr lang="pl-PL" dirty="0" err="1"/>
              <a:t>orci</a:t>
            </a:r>
            <a:r>
              <a:rPr lang="pl-PL" dirty="0"/>
              <a:t> </a:t>
            </a:r>
            <a:r>
              <a:rPr lang="pl-PL" dirty="0" err="1"/>
              <a:t>neque</a:t>
            </a:r>
            <a:r>
              <a:rPr lang="pl-PL" dirty="0"/>
              <a:t>, in </a:t>
            </a:r>
            <a:r>
              <a:rPr lang="pl-PL" dirty="0" err="1"/>
              <a:t>consequat</a:t>
            </a:r>
            <a:r>
              <a:rPr lang="pl-PL" dirty="0"/>
              <a:t> </a:t>
            </a:r>
            <a:r>
              <a:rPr lang="pl-PL" dirty="0" err="1"/>
              <a:t>odio</a:t>
            </a:r>
            <a:r>
              <a:rPr lang="pl-PL" dirty="0"/>
              <a:t> </a:t>
            </a:r>
            <a:r>
              <a:rPr lang="pl-PL" dirty="0" err="1"/>
              <a:t>pulvinar</a:t>
            </a:r>
            <a:r>
              <a:rPr lang="pl-PL" dirty="0"/>
              <a:t> </a:t>
            </a:r>
            <a:r>
              <a:rPr lang="pl-PL" dirty="0" err="1"/>
              <a:t>non.Nullam</a:t>
            </a:r>
            <a:r>
              <a:rPr lang="pl-PL" dirty="0"/>
              <a:t>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pharetra</a:t>
            </a:r>
            <a:r>
              <a:rPr lang="pl-PL" dirty="0"/>
              <a:t> </a:t>
            </a:r>
            <a:r>
              <a:rPr lang="pl-PL" dirty="0" err="1"/>
              <a:t>metus</a:t>
            </a:r>
            <a:r>
              <a:rPr lang="pl-PL" dirty="0"/>
              <a:t>. </a:t>
            </a:r>
            <a:r>
              <a:rPr lang="pl-PL" dirty="0" err="1"/>
              <a:t>Phasellus</a:t>
            </a:r>
            <a:r>
              <a:rPr lang="pl-PL" dirty="0"/>
              <a:t> </a:t>
            </a:r>
            <a:r>
              <a:rPr lang="pl-PL" dirty="0" err="1"/>
              <a:t>quis</a:t>
            </a:r>
            <a:r>
              <a:rPr lang="pl-PL" dirty="0"/>
              <a:t> </a:t>
            </a:r>
            <a:r>
              <a:rPr lang="pl-PL" dirty="0" err="1"/>
              <a:t>tempus</a:t>
            </a:r>
            <a:r>
              <a:rPr lang="pl-PL" dirty="0"/>
              <a:t> </a:t>
            </a:r>
            <a:r>
              <a:rPr lang="pl-PL" dirty="0" err="1"/>
              <a:t>ante</a:t>
            </a:r>
            <a:r>
              <a:rPr lang="pl-PL" dirty="0"/>
              <a:t>. </a:t>
            </a:r>
            <a:r>
              <a:rPr lang="pl-PL" dirty="0" err="1"/>
              <a:t>Morbi</a:t>
            </a:r>
            <a:r>
              <a:rPr lang="pl-PL" dirty="0"/>
              <a:t> </a:t>
            </a:r>
            <a:r>
              <a:rPr lang="pl-PL" dirty="0" err="1"/>
              <a:t>convallis</a:t>
            </a:r>
            <a:r>
              <a:rPr lang="pl-PL" dirty="0"/>
              <a:t> </a:t>
            </a:r>
            <a:r>
              <a:rPr lang="pl-PL" dirty="0" err="1"/>
              <a:t>risus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,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posuere</a:t>
            </a:r>
            <a:r>
              <a:rPr lang="pl-PL" dirty="0"/>
              <a:t> </a:t>
            </a:r>
            <a:r>
              <a:rPr lang="pl-PL" dirty="0" err="1"/>
              <a:t>sem</a:t>
            </a:r>
            <a:r>
              <a:rPr lang="pl-PL" dirty="0"/>
              <a:t> </a:t>
            </a:r>
            <a:r>
              <a:rPr lang="pl-PL" dirty="0" err="1"/>
              <a:t>accumsan</a:t>
            </a:r>
            <a:r>
              <a:rPr lang="pl-PL" dirty="0"/>
              <a:t> in.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vulputate</a:t>
            </a:r>
            <a:r>
              <a:rPr lang="pl-PL" dirty="0"/>
              <a:t> </a:t>
            </a:r>
            <a:r>
              <a:rPr lang="pl-PL" dirty="0" err="1"/>
              <a:t>laoreet</a:t>
            </a:r>
            <a:r>
              <a:rPr lang="pl-PL" dirty="0"/>
              <a:t> </a:t>
            </a:r>
            <a:r>
              <a:rPr lang="pl-PL" dirty="0" err="1"/>
              <a:t>laoreet</a:t>
            </a:r>
            <a:r>
              <a:rPr lang="pl-PL" dirty="0"/>
              <a:t>. In </a:t>
            </a:r>
            <a:r>
              <a:rPr lang="pl-PL" dirty="0" err="1"/>
              <a:t>nec</a:t>
            </a:r>
            <a:r>
              <a:rPr lang="pl-PL" dirty="0"/>
              <a:t> </a:t>
            </a:r>
            <a:r>
              <a:rPr lang="pl-PL" dirty="0" err="1"/>
              <a:t>leo</a:t>
            </a:r>
            <a:r>
              <a:rPr lang="pl-PL" dirty="0"/>
              <a:t> vitae </a:t>
            </a:r>
            <a:r>
              <a:rPr lang="pl-PL" dirty="0" err="1"/>
              <a:t>arcu</a:t>
            </a:r>
            <a:r>
              <a:rPr lang="pl-PL" dirty="0"/>
              <a:t> </a:t>
            </a:r>
            <a:r>
              <a:rPr lang="pl-PL" dirty="0" err="1"/>
              <a:t>sagittis</a:t>
            </a:r>
            <a:r>
              <a:rPr lang="pl-PL" dirty="0"/>
              <a:t> </a:t>
            </a:r>
            <a:r>
              <a:rPr lang="pl-PL" dirty="0" err="1"/>
              <a:t>tristique</a:t>
            </a:r>
            <a:r>
              <a:rPr lang="pl-PL" dirty="0"/>
              <a:t>. </a:t>
            </a:r>
            <a:r>
              <a:rPr lang="pl-PL" dirty="0" err="1"/>
              <a:t>Suspendisse</a:t>
            </a:r>
            <a:r>
              <a:rPr lang="pl-PL" dirty="0"/>
              <a:t> nunc </a:t>
            </a:r>
            <a:r>
              <a:rPr lang="pl-PL" dirty="0" err="1"/>
              <a:t>massa</a:t>
            </a:r>
            <a:r>
              <a:rPr lang="pl-PL" dirty="0"/>
              <a:t>, </a:t>
            </a:r>
            <a:r>
              <a:rPr lang="pl-PL" dirty="0" err="1"/>
              <a:t>viverra</a:t>
            </a:r>
            <a:r>
              <a:rPr lang="pl-PL" dirty="0"/>
              <a:t> et </a:t>
            </a:r>
            <a:r>
              <a:rPr lang="pl-PL" dirty="0" err="1"/>
              <a:t>imperdiet</a:t>
            </a:r>
            <a:r>
              <a:rPr lang="pl-PL" dirty="0"/>
              <a:t> </a:t>
            </a:r>
            <a:r>
              <a:rPr lang="pl-PL" dirty="0" err="1"/>
              <a:t>ac</a:t>
            </a:r>
            <a:r>
              <a:rPr lang="pl-PL" dirty="0"/>
              <a:t>, </a:t>
            </a:r>
            <a:r>
              <a:rPr lang="pl-PL" dirty="0" err="1"/>
              <a:t>imperdiet</a:t>
            </a:r>
            <a:r>
              <a:rPr lang="pl-PL" dirty="0"/>
              <a:t> vitae </a:t>
            </a:r>
            <a:r>
              <a:rPr lang="pl-PL" dirty="0" err="1"/>
              <a:t>erat</a:t>
            </a:r>
            <a:r>
              <a:rPr lang="pl-PL" dirty="0"/>
              <a:t>.</a:t>
            </a:r>
          </a:p>
        </p:txBody>
      </p:sp>
      <p:graphicFrame>
        <p:nvGraphicFramePr>
          <p:cNvPr id="8" name="Symbol zastępczy wykresu 7">
            <a:extLst>
              <a:ext uri="{FF2B5EF4-FFF2-40B4-BE49-F238E27FC236}">
                <a16:creationId xmlns:a16="http://schemas.microsoft.com/office/drawing/2014/main" id="{EA39CA94-152C-ECD6-C3D8-ECFCC2C62D3B}"/>
              </a:ext>
            </a:extLst>
          </p:cNvPr>
          <p:cNvGraphicFramePr>
            <a:graphicFrameLocks noGrp="1"/>
          </p:cNvGraphicFramePr>
          <p:nvPr>
            <p:ph type="chart" sz="quarter" idx="16"/>
            <p:extLst>
              <p:ext uri="{D42A27DB-BD31-4B8C-83A1-F6EECF244321}">
                <p14:modId xmlns:p14="http://schemas.microsoft.com/office/powerpoint/2010/main" val="3497397199"/>
              </p:ext>
            </p:extLst>
          </p:nvPr>
        </p:nvGraphicFramePr>
        <p:xfrm>
          <a:off x="6096000" y="908050"/>
          <a:ext cx="5040313" cy="5041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700676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8A95EF-3BCB-AD1F-DBAD-41B1DE633F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>
            <a:extLst>
              <a:ext uri="{FF2B5EF4-FFF2-40B4-BE49-F238E27FC236}">
                <a16:creationId xmlns:a16="http://schemas.microsoft.com/office/drawing/2014/main" id="{0795EBD1-CFCC-2ECB-5F27-DCA92113B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TYTUŁ SLAJDU</a:t>
            </a:r>
            <a:br>
              <a:rPr lang="pl-PL" dirty="0"/>
            </a:br>
            <a:r>
              <a:rPr lang="pl-PL" dirty="0"/>
              <a:t>Z WYKRESEM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0FB8D41-236C-60F7-7BB5-C5F552CE37E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pl-PL" dirty="0"/>
              <a:t>MAŁY NAGŁÓWEK</a:t>
            </a:r>
          </a:p>
        </p:txBody>
      </p:sp>
      <p:sp>
        <p:nvSpPr>
          <p:cNvPr id="10" name="Symbol zastępczy tekstu 9">
            <a:extLst>
              <a:ext uri="{FF2B5EF4-FFF2-40B4-BE49-F238E27FC236}">
                <a16:creationId xmlns:a16="http://schemas.microsoft.com/office/drawing/2014/main" id="{F5470414-8591-57B5-C7F7-6838ECD5B04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lnSpcReduction="10000"/>
          </a:bodyPr>
          <a:lstStyle/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porta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diam</a:t>
            </a:r>
            <a:r>
              <a:rPr lang="pl-PL" dirty="0"/>
              <a:t>,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porttitor</a:t>
            </a:r>
            <a:r>
              <a:rPr lang="pl-PL" dirty="0"/>
              <a:t>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lacinia</a:t>
            </a:r>
            <a:r>
              <a:rPr lang="pl-PL" dirty="0"/>
              <a:t> at. Nunc </a:t>
            </a:r>
            <a:r>
              <a:rPr lang="pl-PL" dirty="0" err="1"/>
              <a:t>pretium</a:t>
            </a:r>
            <a:r>
              <a:rPr lang="pl-PL" dirty="0"/>
              <a:t> </a:t>
            </a:r>
            <a:r>
              <a:rPr lang="pl-PL" dirty="0" err="1"/>
              <a:t>bibendum</a:t>
            </a:r>
            <a:r>
              <a:rPr lang="pl-PL" dirty="0"/>
              <a:t> </a:t>
            </a:r>
            <a:r>
              <a:rPr lang="pl-PL" dirty="0" err="1"/>
              <a:t>nulla</a:t>
            </a:r>
            <a:r>
              <a:rPr lang="pl-PL" dirty="0"/>
              <a:t> </a:t>
            </a:r>
            <a:r>
              <a:rPr lang="pl-PL" dirty="0" err="1"/>
              <a:t>dignissim</a:t>
            </a:r>
            <a:r>
              <a:rPr lang="pl-PL" dirty="0"/>
              <a:t> </a:t>
            </a:r>
            <a:r>
              <a:rPr lang="pl-PL" dirty="0" err="1"/>
              <a:t>consectetur</a:t>
            </a:r>
            <a:r>
              <a:rPr lang="pl-PL" dirty="0"/>
              <a:t>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laoreet</a:t>
            </a:r>
            <a:r>
              <a:rPr lang="pl-PL" dirty="0"/>
              <a:t>, </a:t>
            </a:r>
            <a:r>
              <a:rPr lang="pl-PL" dirty="0" err="1"/>
              <a:t>tortor</a:t>
            </a:r>
            <a:r>
              <a:rPr lang="pl-PL" dirty="0"/>
              <a:t> </a:t>
            </a:r>
            <a:r>
              <a:rPr lang="pl-PL" dirty="0" err="1"/>
              <a:t>sed</a:t>
            </a:r>
            <a:r>
              <a:rPr lang="pl-PL" dirty="0"/>
              <a:t> </a:t>
            </a:r>
            <a:r>
              <a:rPr lang="pl-PL" dirty="0" err="1"/>
              <a:t>maximus</a:t>
            </a:r>
            <a:r>
              <a:rPr lang="pl-PL" dirty="0"/>
              <a:t> </a:t>
            </a:r>
            <a:r>
              <a:rPr lang="pl-PL" dirty="0" err="1"/>
              <a:t>fringilla</a:t>
            </a:r>
            <a:r>
              <a:rPr lang="pl-PL" dirty="0"/>
              <a:t>,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ante</a:t>
            </a:r>
            <a:r>
              <a:rPr lang="pl-PL" dirty="0"/>
              <a:t> </a:t>
            </a:r>
            <a:r>
              <a:rPr lang="pl-PL" dirty="0" err="1"/>
              <a:t>sagittis</a:t>
            </a:r>
            <a:r>
              <a:rPr lang="pl-PL" dirty="0"/>
              <a:t> </a:t>
            </a:r>
            <a:r>
              <a:rPr lang="pl-PL" dirty="0" err="1"/>
              <a:t>neque</a:t>
            </a:r>
            <a:r>
              <a:rPr lang="pl-PL" dirty="0"/>
              <a:t>, </a:t>
            </a:r>
            <a:r>
              <a:rPr lang="pl-PL" dirty="0" err="1"/>
              <a:t>eu</a:t>
            </a:r>
            <a:r>
              <a:rPr lang="pl-PL" dirty="0"/>
              <a:t> </a:t>
            </a:r>
            <a:r>
              <a:rPr lang="pl-PL" dirty="0" err="1"/>
              <a:t>luctus</a:t>
            </a:r>
            <a:r>
              <a:rPr lang="pl-PL" dirty="0"/>
              <a:t> ligula </a:t>
            </a:r>
            <a:r>
              <a:rPr lang="pl-PL" dirty="0" err="1"/>
              <a:t>mauris</a:t>
            </a:r>
            <a:r>
              <a:rPr lang="pl-PL" dirty="0"/>
              <a:t> non </a:t>
            </a:r>
            <a:r>
              <a:rPr lang="pl-PL" dirty="0" err="1"/>
              <a:t>ante</a:t>
            </a:r>
            <a:r>
              <a:rPr lang="pl-PL" dirty="0"/>
              <a:t>. Nulla </a:t>
            </a:r>
            <a:r>
              <a:rPr lang="pl-PL" dirty="0" err="1"/>
              <a:t>ac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 </a:t>
            </a:r>
            <a:r>
              <a:rPr lang="pl-PL" dirty="0" err="1"/>
              <a:t>sagittis</a:t>
            </a:r>
            <a:r>
              <a:rPr lang="pl-PL" dirty="0"/>
              <a:t>, </a:t>
            </a:r>
            <a:r>
              <a:rPr lang="pl-PL" dirty="0" err="1"/>
              <a:t>rutrum</a:t>
            </a:r>
            <a:r>
              <a:rPr lang="pl-PL" dirty="0"/>
              <a:t> </a:t>
            </a:r>
            <a:r>
              <a:rPr lang="pl-PL" dirty="0" err="1"/>
              <a:t>turpis</a:t>
            </a:r>
            <a:r>
              <a:rPr lang="pl-PL" dirty="0"/>
              <a:t> </a:t>
            </a:r>
            <a:r>
              <a:rPr lang="pl-PL" dirty="0" err="1"/>
              <a:t>at</a:t>
            </a:r>
            <a:r>
              <a:rPr lang="pl-PL" dirty="0"/>
              <a:t>, </a:t>
            </a:r>
            <a:r>
              <a:rPr lang="pl-PL" dirty="0" err="1"/>
              <a:t>convallis</a:t>
            </a:r>
            <a:r>
              <a:rPr lang="pl-PL" dirty="0"/>
              <a:t> </a:t>
            </a:r>
            <a:r>
              <a:rPr lang="pl-PL" dirty="0" err="1"/>
              <a:t>risus</a:t>
            </a:r>
            <a:r>
              <a:rPr lang="pl-PL" dirty="0"/>
              <a:t>. </a:t>
            </a:r>
            <a:r>
              <a:rPr lang="pl-PL" dirty="0" err="1"/>
              <a:t>Donec</a:t>
            </a:r>
            <a:r>
              <a:rPr lang="pl-PL" dirty="0"/>
              <a:t> id eros </a:t>
            </a:r>
            <a:r>
              <a:rPr lang="pl-PL" dirty="0" err="1"/>
              <a:t>pretium</a:t>
            </a:r>
            <a:r>
              <a:rPr lang="pl-PL" dirty="0"/>
              <a:t>, </a:t>
            </a:r>
            <a:r>
              <a:rPr lang="pl-PL" dirty="0" err="1"/>
              <a:t>elementum</a:t>
            </a:r>
            <a:r>
              <a:rPr lang="pl-PL" dirty="0"/>
              <a:t> </a:t>
            </a:r>
            <a:r>
              <a:rPr lang="pl-PL" dirty="0" err="1"/>
              <a:t>risus</a:t>
            </a:r>
            <a:r>
              <a:rPr lang="pl-PL" dirty="0"/>
              <a:t> vitae, </a:t>
            </a:r>
            <a:r>
              <a:rPr lang="pl-PL" dirty="0" err="1"/>
              <a:t>posuere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. </a:t>
            </a:r>
            <a:r>
              <a:rPr lang="pl-PL" dirty="0" err="1"/>
              <a:t>Fusce</a:t>
            </a:r>
            <a:r>
              <a:rPr lang="pl-PL" dirty="0"/>
              <a:t> </a:t>
            </a:r>
            <a:r>
              <a:rPr lang="pl-PL" dirty="0" err="1"/>
              <a:t>aliquet</a:t>
            </a:r>
            <a:r>
              <a:rPr lang="pl-PL" dirty="0"/>
              <a:t> </a:t>
            </a:r>
            <a:r>
              <a:rPr lang="pl-PL" dirty="0" err="1"/>
              <a:t>sed</a:t>
            </a:r>
            <a:r>
              <a:rPr lang="pl-PL" dirty="0"/>
              <a:t> </a:t>
            </a:r>
            <a:r>
              <a:rPr lang="pl-PL" dirty="0" err="1"/>
              <a:t>nulla</a:t>
            </a:r>
            <a:r>
              <a:rPr lang="pl-PL" dirty="0"/>
              <a:t> et </a:t>
            </a:r>
            <a:r>
              <a:rPr lang="pl-PL" dirty="0" err="1"/>
              <a:t>scelerisque</a:t>
            </a:r>
            <a:r>
              <a:rPr lang="pl-PL" dirty="0"/>
              <a:t>. </a:t>
            </a:r>
            <a:r>
              <a:rPr lang="pl-PL" dirty="0" err="1"/>
              <a:t>Nullam</a:t>
            </a:r>
            <a:r>
              <a:rPr lang="pl-PL" dirty="0"/>
              <a:t> </a:t>
            </a:r>
            <a:r>
              <a:rPr lang="pl-PL" dirty="0" err="1"/>
              <a:t>iaculis</a:t>
            </a:r>
            <a:r>
              <a:rPr lang="pl-PL" dirty="0"/>
              <a:t> </a:t>
            </a:r>
            <a:r>
              <a:rPr lang="pl-PL" dirty="0" err="1"/>
              <a:t>orci</a:t>
            </a:r>
            <a:r>
              <a:rPr lang="pl-PL" dirty="0"/>
              <a:t> </a:t>
            </a:r>
            <a:r>
              <a:rPr lang="pl-PL" dirty="0" err="1"/>
              <a:t>neque</a:t>
            </a:r>
            <a:r>
              <a:rPr lang="pl-PL" dirty="0"/>
              <a:t>, in </a:t>
            </a:r>
            <a:r>
              <a:rPr lang="pl-PL" dirty="0" err="1"/>
              <a:t>consequat</a:t>
            </a:r>
            <a:r>
              <a:rPr lang="pl-PL" dirty="0"/>
              <a:t> </a:t>
            </a:r>
            <a:r>
              <a:rPr lang="pl-PL" dirty="0" err="1"/>
              <a:t>odio</a:t>
            </a:r>
            <a:r>
              <a:rPr lang="pl-PL" dirty="0"/>
              <a:t> </a:t>
            </a:r>
            <a:r>
              <a:rPr lang="pl-PL" dirty="0" err="1"/>
              <a:t>pulvinar</a:t>
            </a:r>
            <a:r>
              <a:rPr lang="pl-PL" dirty="0"/>
              <a:t> </a:t>
            </a:r>
            <a:r>
              <a:rPr lang="pl-PL" dirty="0" err="1"/>
              <a:t>non.Nullam</a:t>
            </a:r>
            <a:r>
              <a:rPr lang="pl-PL" dirty="0"/>
              <a:t>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pharetra</a:t>
            </a:r>
            <a:r>
              <a:rPr lang="pl-PL" dirty="0"/>
              <a:t> </a:t>
            </a:r>
            <a:r>
              <a:rPr lang="pl-PL" dirty="0" err="1"/>
              <a:t>metus</a:t>
            </a:r>
            <a:r>
              <a:rPr lang="pl-PL" dirty="0"/>
              <a:t>. </a:t>
            </a:r>
            <a:r>
              <a:rPr lang="pl-PL" dirty="0" err="1"/>
              <a:t>Phasellus</a:t>
            </a:r>
            <a:r>
              <a:rPr lang="pl-PL" dirty="0"/>
              <a:t> </a:t>
            </a:r>
            <a:r>
              <a:rPr lang="pl-PL" dirty="0" err="1"/>
              <a:t>quis</a:t>
            </a:r>
            <a:r>
              <a:rPr lang="pl-PL" dirty="0"/>
              <a:t> </a:t>
            </a:r>
            <a:r>
              <a:rPr lang="pl-PL" dirty="0" err="1"/>
              <a:t>tempus</a:t>
            </a:r>
            <a:r>
              <a:rPr lang="pl-PL" dirty="0"/>
              <a:t> </a:t>
            </a:r>
            <a:r>
              <a:rPr lang="pl-PL" dirty="0" err="1"/>
              <a:t>ante</a:t>
            </a:r>
            <a:r>
              <a:rPr lang="pl-PL" dirty="0"/>
              <a:t>. </a:t>
            </a:r>
            <a:r>
              <a:rPr lang="pl-PL" dirty="0" err="1"/>
              <a:t>Morbi</a:t>
            </a:r>
            <a:r>
              <a:rPr lang="pl-PL" dirty="0"/>
              <a:t> </a:t>
            </a:r>
            <a:r>
              <a:rPr lang="pl-PL" dirty="0" err="1"/>
              <a:t>convallis</a:t>
            </a:r>
            <a:r>
              <a:rPr lang="pl-PL" dirty="0"/>
              <a:t> </a:t>
            </a:r>
            <a:r>
              <a:rPr lang="pl-PL" dirty="0" err="1"/>
              <a:t>risus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,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posuere</a:t>
            </a:r>
            <a:r>
              <a:rPr lang="pl-PL" dirty="0"/>
              <a:t> </a:t>
            </a:r>
            <a:r>
              <a:rPr lang="pl-PL" dirty="0" err="1"/>
              <a:t>sem</a:t>
            </a:r>
            <a:r>
              <a:rPr lang="pl-PL" dirty="0"/>
              <a:t> </a:t>
            </a:r>
            <a:r>
              <a:rPr lang="pl-PL" dirty="0" err="1"/>
              <a:t>accumsan</a:t>
            </a:r>
            <a:r>
              <a:rPr lang="pl-PL" dirty="0"/>
              <a:t> in.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vulputate</a:t>
            </a:r>
            <a:r>
              <a:rPr lang="pl-PL" dirty="0"/>
              <a:t> </a:t>
            </a:r>
            <a:r>
              <a:rPr lang="pl-PL" dirty="0" err="1"/>
              <a:t>laoreet</a:t>
            </a:r>
            <a:r>
              <a:rPr lang="pl-PL" dirty="0"/>
              <a:t> </a:t>
            </a:r>
            <a:r>
              <a:rPr lang="pl-PL" dirty="0" err="1"/>
              <a:t>laoreet</a:t>
            </a:r>
            <a:r>
              <a:rPr lang="pl-PL" dirty="0"/>
              <a:t>. In </a:t>
            </a:r>
            <a:r>
              <a:rPr lang="pl-PL" dirty="0" err="1"/>
              <a:t>nec</a:t>
            </a:r>
            <a:r>
              <a:rPr lang="pl-PL" dirty="0"/>
              <a:t> </a:t>
            </a:r>
            <a:r>
              <a:rPr lang="pl-PL" dirty="0" err="1"/>
              <a:t>leo</a:t>
            </a:r>
            <a:r>
              <a:rPr lang="pl-PL" dirty="0"/>
              <a:t> vitae </a:t>
            </a:r>
            <a:r>
              <a:rPr lang="pl-PL" dirty="0" err="1"/>
              <a:t>arcu</a:t>
            </a:r>
            <a:r>
              <a:rPr lang="pl-PL" dirty="0"/>
              <a:t> </a:t>
            </a:r>
            <a:r>
              <a:rPr lang="pl-PL" dirty="0" err="1"/>
              <a:t>sagittis</a:t>
            </a:r>
            <a:r>
              <a:rPr lang="pl-PL" dirty="0"/>
              <a:t> </a:t>
            </a:r>
            <a:r>
              <a:rPr lang="pl-PL" dirty="0" err="1"/>
              <a:t>tristique</a:t>
            </a:r>
            <a:r>
              <a:rPr lang="pl-PL" dirty="0"/>
              <a:t>. </a:t>
            </a:r>
            <a:r>
              <a:rPr lang="pl-PL" dirty="0" err="1"/>
              <a:t>Suspendisse</a:t>
            </a:r>
            <a:r>
              <a:rPr lang="pl-PL" dirty="0"/>
              <a:t> nunc </a:t>
            </a:r>
            <a:r>
              <a:rPr lang="pl-PL" dirty="0" err="1"/>
              <a:t>massa</a:t>
            </a:r>
            <a:r>
              <a:rPr lang="pl-PL" dirty="0"/>
              <a:t>, </a:t>
            </a:r>
            <a:r>
              <a:rPr lang="pl-PL" dirty="0" err="1"/>
              <a:t>viverra</a:t>
            </a:r>
            <a:r>
              <a:rPr lang="pl-PL" dirty="0"/>
              <a:t> et </a:t>
            </a:r>
            <a:r>
              <a:rPr lang="pl-PL" dirty="0" err="1"/>
              <a:t>imperdiet</a:t>
            </a:r>
            <a:r>
              <a:rPr lang="pl-PL" dirty="0"/>
              <a:t> </a:t>
            </a:r>
            <a:r>
              <a:rPr lang="pl-PL" dirty="0" err="1"/>
              <a:t>ac</a:t>
            </a:r>
            <a:r>
              <a:rPr lang="pl-PL" dirty="0"/>
              <a:t>, </a:t>
            </a:r>
            <a:r>
              <a:rPr lang="pl-PL" dirty="0" err="1"/>
              <a:t>imperdiet</a:t>
            </a:r>
            <a:r>
              <a:rPr lang="pl-PL" dirty="0"/>
              <a:t> vitae </a:t>
            </a:r>
            <a:r>
              <a:rPr lang="pl-PL" dirty="0" err="1"/>
              <a:t>erat</a:t>
            </a:r>
            <a:r>
              <a:rPr lang="pl-PL" dirty="0"/>
              <a:t>.</a:t>
            </a:r>
          </a:p>
        </p:txBody>
      </p:sp>
      <p:graphicFrame>
        <p:nvGraphicFramePr>
          <p:cNvPr id="8" name="Symbol zastępczy wykresu 7">
            <a:extLst>
              <a:ext uri="{FF2B5EF4-FFF2-40B4-BE49-F238E27FC236}">
                <a16:creationId xmlns:a16="http://schemas.microsoft.com/office/drawing/2014/main" id="{EA9A08FE-9E0A-EAFC-0F69-56DD6945FB50}"/>
              </a:ext>
            </a:extLst>
          </p:cNvPr>
          <p:cNvGraphicFramePr>
            <a:graphicFrameLocks noGrp="1"/>
          </p:cNvGraphicFramePr>
          <p:nvPr>
            <p:ph type="chart" sz="quarter" idx="16"/>
            <p:extLst>
              <p:ext uri="{D42A27DB-BD31-4B8C-83A1-F6EECF244321}">
                <p14:modId xmlns:p14="http://schemas.microsoft.com/office/powerpoint/2010/main" val="4291728084"/>
              </p:ext>
            </p:extLst>
          </p:nvPr>
        </p:nvGraphicFramePr>
        <p:xfrm>
          <a:off x="6096000" y="908050"/>
          <a:ext cx="5040313" cy="5041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050065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1">
            <a:extLst>
              <a:ext uri="{FF2B5EF4-FFF2-40B4-BE49-F238E27FC236}">
                <a16:creationId xmlns:a16="http://schemas.microsoft.com/office/drawing/2014/main" id="{6059B0BD-E6D2-F48B-8919-FE8C0DA00C6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9C1138E3-9B8C-909D-ABA5-2E6458E03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DZIĘKUJEMY ZA UWAGĘ!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FA76F2F4-3ACC-3602-3018-B224F511F93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l-PL" dirty="0"/>
              <a:t>WWW.WOPR.ORG.PL</a:t>
            </a:r>
          </a:p>
        </p:txBody>
      </p:sp>
    </p:spTree>
    <p:extLst>
      <p:ext uri="{BB962C8B-B14F-4D97-AF65-F5344CB8AC3E}">
        <p14:creationId xmlns:p14="http://schemas.microsoft.com/office/powerpoint/2010/main" val="41780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1">
            <a:extLst>
              <a:ext uri="{FF2B5EF4-FFF2-40B4-BE49-F238E27FC236}">
                <a16:creationId xmlns:a16="http://schemas.microsoft.com/office/drawing/2014/main" id="{A2529FE1-F6A3-4E70-C878-58371C37263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74D37FAE-1167-3D27-1A29-753553857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TYTUŁ</a:t>
            </a:r>
            <a:br>
              <a:rPr lang="pl-PL" dirty="0"/>
            </a:br>
            <a:r>
              <a:rPr lang="pl-PL" dirty="0"/>
              <a:t>PREZENTACJI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FFBC4AD7-EF16-AAEC-8EE4-9B0FDEC2D90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elit. </a:t>
            </a:r>
            <a:r>
              <a:rPr lang="pl-PL" dirty="0" err="1"/>
              <a:t>Proin</a:t>
            </a:r>
            <a:r>
              <a:rPr lang="pl-PL" dirty="0"/>
              <a:t> </a:t>
            </a:r>
            <a:r>
              <a:rPr lang="pl-PL" dirty="0" err="1"/>
              <a:t>sed</a:t>
            </a:r>
            <a:r>
              <a:rPr lang="pl-PL" dirty="0"/>
              <a:t> </a:t>
            </a:r>
            <a:r>
              <a:rPr lang="pl-PL" dirty="0" err="1"/>
              <a:t>diam</a:t>
            </a:r>
            <a:r>
              <a:rPr lang="pl-PL" dirty="0"/>
              <a:t> </a:t>
            </a:r>
            <a:r>
              <a:rPr lang="pl-PL" dirty="0" err="1"/>
              <a:t>sapien</a:t>
            </a:r>
            <a:r>
              <a:rPr lang="pl-PL" dirty="0"/>
              <a:t>. </a:t>
            </a:r>
            <a:r>
              <a:rPr lang="pl-PL" dirty="0" err="1"/>
              <a:t>Mauris</a:t>
            </a:r>
            <a:r>
              <a:rPr lang="pl-PL" dirty="0"/>
              <a:t> elit </a:t>
            </a:r>
            <a:r>
              <a:rPr lang="pl-PL" dirty="0" err="1"/>
              <a:t>dui</a:t>
            </a:r>
            <a:r>
              <a:rPr lang="pl-PL" dirty="0"/>
              <a:t>, </a:t>
            </a:r>
            <a:r>
              <a:rPr lang="pl-PL" dirty="0" err="1"/>
              <a:t>egestas</a:t>
            </a:r>
            <a:r>
              <a:rPr lang="pl-PL" dirty="0"/>
              <a:t> in </a:t>
            </a:r>
            <a:r>
              <a:rPr lang="pl-PL" dirty="0" err="1"/>
              <a:t>facilisis</a:t>
            </a:r>
            <a:r>
              <a:rPr lang="pl-PL" dirty="0"/>
              <a:t> a, </a:t>
            </a:r>
            <a:r>
              <a:rPr lang="pl-PL" dirty="0" err="1"/>
              <a:t>imperdiet</a:t>
            </a:r>
            <a:r>
              <a:rPr lang="pl-PL" dirty="0"/>
              <a:t> vel </a:t>
            </a:r>
            <a:r>
              <a:rPr lang="pl-PL" dirty="0" err="1"/>
              <a:t>dolor</a:t>
            </a:r>
            <a:r>
              <a:rPr lang="pl-PL" dirty="0"/>
              <a:t>.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30D03D2C-896B-0F8F-CFE5-DDBD9E7365A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pl-PL" dirty="0"/>
              <a:t>PREZENTER: IMIĘ NAZWISKO</a:t>
            </a:r>
          </a:p>
        </p:txBody>
      </p:sp>
    </p:spTree>
    <p:extLst>
      <p:ext uri="{BB962C8B-B14F-4D97-AF65-F5344CB8AC3E}">
        <p14:creationId xmlns:p14="http://schemas.microsoft.com/office/powerpoint/2010/main" val="3536462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obrazu 4">
            <a:extLst>
              <a:ext uri="{FF2B5EF4-FFF2-40B4-BE49-F238E27FC236}">
                <a16:creationId xmlns:a16="http://schemas.microsoft.com/office/drawing/2014/main" id="{159429F1-FCE9-D9C5-FF02-1A262C8BAE1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Tytuł 2">
            <a:extLst>
              <a:ext uri="{FF2B5EF4-FFF2-40B4-BE49-F238E27FC236}">
                <a16:creationId xmlns:a16="http://schemas.microsoft.com/office/drawing/2014/main" id="{21D62618-8C80-E227-F5FF-804DDB95E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884400"/>
            <a:ext cx="5049935" cy="501805"/>
          </a:xfrm>
        </p:spPr>
        <p:txBody>
          <a:bodyPr/>
          <a:lstStyle/>
          <a:p>
            <a:pPr lvl="0">
              <a:defRPr/>
            </a:pPr>
            <a:r>
              <a:rPr lang="pl-PL" sz="4400" dirty="0">
                <a:solidFill>
                  <a:schemeClr val="accent1"/>
                </a:solidFill>
                <a:cs typeface="Poppins SemiBold" panose="00000700000000000000" pitchFamily="2" charset="0"/>
              </a:rPr>
              <a:t>SPIS TREŚCI</a:t>
            </a:r>
            <a:endParaRPr lang="en-US" sz="4400" dirty="0">
              <a:solidFill>
                <a:schemeClr val="accent1"/>
              </a:solidFill>
              <a:cs typeface="Poppins SemiBold" panose="00000700000000000000" pitchFamily="2" charset="0"/>
            </a:endParaRP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69C93FA5-14C0-3DC7-88E8-0216B9F1C65F}"/>
              </a:ext>
            </a:extLst>
          </p:cNvPr>
          <p:cNvSpPr txBox="1"/>
          <p:nvPr/>
        </p:nvSpPr>
        <p:spPr>
          <a:xfrm>
            <a:off x="10057624" y="1712633"/>
            <a:ext cx="1046361" cy="4088748"/>
          </a:xfrm>
          <a:prstGeom prst="rect">
            <a:avLst/>
          </a:prstGeom>
          <a:noFill/>
        </p:spPr>
        <p:txBody>
          <a:bodyPr wrap="square" lIns="72000" rIns="72000">
            <a:spAutoFit/>
          </a:bodyPr>
          <a:lstStyle/>
          <a:p>
            <a:pPr algn="r">
              <a:lnSpc>
                <a:spcPct val="150000"/>
              </a:lnSpc>
              <a:spcAft>
                <a:spcPts val="1200"/>
              </a:spcAft>
            </a:pPr>
            <a:r>
              <a:rPr lang="pl-PL" sz="1600" b="1" dirty="0">
                <a:solidFill>
                  <a:schemeClr val="accent1"/>
                </a:solidFill>
              </a:rPr>
              <a:t>3</a:t>
            </a:r>
            <a:endParaRPr lang="en-US" sz="1600" b="1" dirty="0">
              <a:solidFill>
                <a:schemeClr val="accent1"/>
              </a:solidFill>
            </a:endParaRPr>
          </a:p>
          <a:p>
            <a:pPr algn="r">
              <a:lnSpc>
                <a:spcPct val="150000"/>
              </a:lnSpc>
              <a:spcAft>
                <a:spcPts val="1200"/>
              </a:spcAft>
            </a:pPr>
            <a:r>
              <a:rPr lang="pl-PL" sz="1600" b="1" dirty="0">
                <a:solidFill>
                  <a:schemeClr val="accent1"/>
                </a:solidFill>
              </a:rPr>
              <a:t>4</a:t>
            </a:r>
            <a:endParaRPr lang="en-US" sz="1600" b="1" dirty="0">
              <a:solidFill>
                <a:schemeClr val="accent1"/>
              </a:solidFill>
            </a:endParaRPr>
          </a:p>
          <a:p>
            <a:pPr algn="r">
              <a:lnSpc>
                <a:spcPct val="150000"/>
              </a:lnSpc>
              <a:spcAft>
                <a:spcPts val="1200"/>
              </a:spcAft>
            </a:pPr>
            <a:r>
              <a:rPr lang="pl-PL" sz="1600" b="1" dirty="0">
                <a:solidFill>
                  <a:schemeClr val="accent1"/>
                </a:solidFill>
              </a:rPr>
              <a:t>5</a:t>
            </a:r>
            <a:endParaRPr lang="en-US" sz="1600" b="1" dirty="0">
              <a:solidFill>
                <a:schemeClr val="accent1"/>
              </a:solidFill>
            </a:endParaRPr>
          </a:p>
          <a:p>
            <a:pPr algn="r">
              <a:lnSpc>
                <a:spcPct val="150000"/>
              </a:lnSpc>
              <a:spcAft>
                <a:spcPts val="1200"/>
              </a:spcAft>
            </a:pPr>
            <a:r>
              <a:rPr lang="pl-PL" sz="1600" b="1" dirty="0">
                <a:solidFill>
                  <a:schemeClr val="accent1"/>
                </a:solidFill>
              </a:rPr>
              <a:t>6</a:t>
            </a:r>
            <a:endParaRPr lang="en-US" sz="1600" b="1" dirty="0">
              <a:solidFill>
                <a:schemeClr val="accent1"/>
              </a:solidFill>
            </a:endParaRPr>
          </a:p>
          <a:p>
            <a:pPr algn="r">
              <a:lnSpc>
                <a:spcPct val="150000"/>
              </a:lnSpc>
              <a:spcAft>
                <a:spcPts val="1200"/>
              </a:spcAft>
            </a:pPr>
            <a:r>
              <a:rPr lang="pl-PL" sz="1600" b="1" dirty="0">
                <a:solidFill>
                  <a:schemeClr val="accent1"/>
                </a:solidFill>
              </a:rPr>
              <a:t>7</a:t>
            </a:r>
          </a:p>
          <a:p>
            <a:pPr algn="r">
              <a:lnSpc>
                <a:spcPct val="150000"/>
              </a:lnSpc>
              <a:spcAft>
                <a:spcPts val="1200"/>
              </a:spcAft>
            </a:pPr>
            <a:r>
              <a:rPr lang="pl-PL" sz="1600" b="1" dirty="0">
                <a:solidFill>
                  <a:schemeClr val="accent1"/>
                </a:solidFill>
              </a:rPr>
              <a:t>8</a:t>
            </a:r>
          </a:p>
          <a:p>
            <a:pPr algn="r">
              <a:lnSpc>
                <a:spcPct val="150000"/>
              </a:lnSpc>
              <a:spcAft>
                <a:spcPts val="1200"/>
              </a:spcAft>
            </a:pPr>
            <a:r>
              <a:rPr lang="pl-PL" sz="1600" b="1" dirty="0">
                <a:solidFill>
                  <a:schemeClr val="accent1"/>
                </a:solidFill>
              </a:rPr>
              <a:t>9</a:t>
            </a:r>
          </a:p>
          <a:p>
            <a:pPr algn="r">
              <a:lnSpc>
                <a:spcPct val="150000"/>
              </a:lnSpc>
              <a:spcAft>
                <a:spcPts val="1200"/>
              </a:spcAft>
            </a:pPr>
            <a:r>
              <a:rPr lang="pl-PL" sz="1600" b="1" dirty="0">
                <a:solidFill>
                  <a:schemeClr val="accent1"/>
                </a:solidFill>
              </a:rPr>
              <a:t>10</a:t>
            </a:r>
            <a:endParaRPr lang="en-US" sz="1600" b="1" dirty="0">
              <a:solidFill>
                <a:schemeClr val="accent1"/>
              </a:solidFill>
            </a:endParaRP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A7BFE3CE-8269-1F83-AEE2-14E495690685}"/>
              </a:ext>
            </a:extLst>
          </p:cNvPr>
          <p:cNvSpPr txBox="1"/>
          <p:nvPr/>
        </p:nvSpPr>
        <p:spPr>
          <a:xfrm>
            <a:off x="6095999" y="1712632"/>
            <a:ext cx="4305299" cy="4088748"/>
          </a:xfrm>
          <a:prstGeom prst="rect">
            <a:avLst/>
          </a:prstGeom>
        </p:spPr>
        <p:txBody>
          <a:bodyPr wrap="square" lIns="72000" rIns="0">
            <a:noAutofit/>
          </a:bodyPr>
          <a:lstStyle/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pl-PL" sz="1600" dirty="0"/>
              <a:t>Nazwa slajdu</a:t>
            </a:r>
            <a:endParaRPr lang="en-US" sz="1600" dirty="0"/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pl-PL" sz="1600" dirty="0"/>
              <a:t>Nazwa slajdu</a:t>
            </a:r>
            <a:endParaRPr lang="en-US" sz="1600" dirty="0"/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pl-PL" sz="1600" dirty="0"/>
              <a:t>Nazwa slajdu</a:t>
            </a:r>
            <a:endParaRPr lang="en-US" sz="1600" dirty="0"/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pl-PL" sz="1600" dirty="0"/>
              <a:t>Nazwa slajdu</a:t>
            </a:r>
            <a:endParaRPr lang="en-US" sz="1600" dirty="0"/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pl-PL" sz="1600" dirty="0"/>
              <a:t>Nazwa slajdu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pl-PL" sz="1600" dirty="0"/>
              <a:t>Nazwa slajdu</a:t>
            </a:r>
            <a:endParaRPr lang="en-US" sz="1600" dirty="0"/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pl-PL" sz="1600" dirty="0"/>
              <a:t>Nazwa slajdu</a:t>
            </a:r>
            <a:endParaRPr lang="en-US" sz="1600" dirty="0"/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pl-PL" sz="1600" dirty="0"/>
              <a:t>Nazwa slajdu</a:t>
            </a:r>
            <a:endParaRPr lang="en-US" sz="1600" dirty="0"/>
          </a:p>
        </p:txBody>
      </p:sp>
      <p:cxnSp>
        <p:nvCxnSpPr>
          <p:cNvPr id="9" name="Straight Connector 10">
            <a:extLst>
              <a:ext uri="{FF2B5EF4-FFF2-40B4-BE49-F238E27FC236}">
                <a16:creationId xmlns:a16="http://schemas.microsoft.com/office/drawing/2014/main" id="{3A1B1F62-1822-8DF0-AF7D-16B8E492D1B5}"/>
              </a:ext>
            </a:extLst>
          </p:cNvPr>
          <p:cNvCxnSpPr>
            <a:cxnSpLocks/>
          </p:cNvCxnSpPr>
          <p:nvPr/>
        </p:nvCxnSpPr>
        <p:spPr>
          <a:xfrm flipH="1">
            <a:off x="6095907" y="2226919"/>
            <a:ext cx="50508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10">
            <a:extLst>
              <a:ext uri="{FF2B5EF4-FFF2-40B4-BE49-F238E27FC236}">
                <a16:creationId xmlns:a16="http://schemas.microsoft.com/office/drawing/2014/main" id="{AB5D0FC7-5B6F-20B3-21F6-45DEDE8E03D4}"/>
              </a:ext>
            </a:extLst>
          </p:cNvPr>
          <p:cNvCxnSpPr>
            <a:cxnSpLocks/>
          </p:cNvCxnSpPr>
          <p:nvPr/>
        </p:nvCxnSpPr>
        <p:spPr>
          <a:xfrm flipH="1">
            <a:off x="6095907" y="2741206"/>
            <a:ext cx="50508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F3C516F-085B-B556-F00A-5E035570075E}"/>
              </a:ext>
            </a:extLst>
          </p:cNvPr>
          <p:cNvCxnSpPr>
            <a:cxnSpLocks/>
          </p:cNvCxnSpPr>
          <p:nvPr/>
        </p:nvCxnSpPr>
        <p:spPr>
          <a:xfrm flipH="1">
            <a:off x="6095907" y="3263111"/>
            <a:ext cx="50508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0">
            <a:extLst>
              <a:ext uri="{FF2B5EF4-FFF2-40B4-BE49-F238E27FC236}">
                <a16:creationId xmlns:a16="http://schemas.microsoft.com/office/drawing/2014/main" id="{414DCB24-2B9E-E4F2-A571-92C18ADFE5D4}"/>
              </a:ext>
            </a:extLst>
          </p:cNvPr>
          <p:cNvCxnSpPr>
            <a:cxnSpLocks/>
          </p:cNvCxnSpPr>
          <p:nvPr/>
        </p:nvCxnSpPr>
        <p:spPr>
          <a:xfrm flipH="1">
            <a:off x="6095907" y="3784166"/>
            <a:ext cx="50508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0">
            <a:extLst>
              <a:ext uri="{FF2B5EF4-FFF2-40B4-BE49-F238E27FC236}">
                <a16:creationId xmlns:a16="http://schemas.microsoft.com/office/drawing/2014/main" id="{021D7EF7-4BC7-DDB2-3054-E62B77301AE1}"/>
              </a:ext>
            </a:extLst>
          </p:cNvPr>
          <p:cNvCxnSpPr>
            <a:cxnSpLocks/>
          </p:cNvCxnSpPr>
          <p:nvPr/>
        </p:nvCxnSpPr>
        <p:spPr>
          <a:xfrm flipH="1">
            <a:off x="6095907" y="4299506"/>
            <a:ext cx="50508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0">
            <a:extLst>
              <a:ext uri="{FF2B5EF4-FFF2-40B4-BE49-F238E27FC236}">
                <a16:creationId xmlns:a16="http://schemas.microsoft.com/office/drawing/2014/main" id="{BF834342-C663-910D-9CFF-74A07A883772}"/>
              </a:ext>
            </a:extLst>
          </p:cNvPr>
          <p:cNvCxnSpPr>
            <a:cxnSpLocks/>
          </p:cNvCxnSpPr>
          <p:nvPr/>
        </p:nvCxnSpPr>
        <p:spPr>
          <a:xfrm flipH="1">
            <a:off x="6095907" y="4815499"/>
            <a:ext cx="50508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0">
            <a:extLst>
              <a:ext uri="{FF2B5EF4-FFF2-40B4-BE49-F238E27FC236}">
                <a16:creationId xmlns:a16="http://schemas.microsoft.com/office/drawing/2014/main" id="{A03EFBD0-9D88-4262-CD6A-BFD83902E925}"/>
              </a:ext>
            </a:extLst>
          </p:cNvPr>
          <p:cNvCxnSpPr>
            <a:cxnSpLocks/>
          </p:cNvCxnSpPr>
          <p:nvPr/>
        </p:nvCxnSpPr>
        <p:spPr>
          <a:xfrm flipH="1">
            <a:off x="6095907" y="5333397"/>
            <a:ext cx="50508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0">
            <a:extLst>
              <a:ext uri="{FF2B5EF4-FFF2-40B4-BE49-F238E27FC236}">
                <a16:creationId xmlns:a16="http://schemas.microsoft.com/office/drawing/2014/main" id="{483986CA-87E1-C641-A00D-69CD3B252DCE}"/>
              </a:ext>
            </a:extLst>
          </p:cNvPr>
          <p:cNvCxnSpPr>
            <a:cxnSpLocks/>
          </p:cNvCxnSpPr>
          <p:nvPr/>
        </p:nvCxnSpPr>
        <p:spPr>
          <a:xfrm flipH="1">
            <a:off x="6095907" y="1712632"/>
            <a:ext cx="50508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0">
            <a:extLst>
              <a:ext uri="{FF2B5EF4-FFF2-40B4-BE49-F238E27FC236}">
                <a16:creationId xmlns:a16="http://schemas.microsoft.com/office/drawing/2014/main" id="{B02E22E4-9D7B-85DC-EB16-9FCCAA45E002}"/>
              </a:ext>
            </a:extLst>
          </p:cNvPr>
          <p:cNvCxnSpPr>
            <a:cxnSpLocks/>
          </p:cNvCxnSpPr>
          <p:nvPr/>
        </p:nvCxnSpPr>
        <p:spPr>
          <a:xfrm flipH="1">
            <a:off x="6096000" y="5851295"/>
            <a:ext cx="5050707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6675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>
            <a:extLst>
              <a:ext uri="{FF2B5EF4-FFF2-40B4-BE49-F238E27FC236}">
                <a16:creationId xmlns:a16="http://schemas.microsoft.com/office/drawing/2014/main" id="{43C6C7B9-21B8-7790-7275-8E804C907A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Lorem ipsum dolor sit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amet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adipiscing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elit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porta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diam, at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porttitor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lacinia at. Nunc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pretium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bibendum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dignissim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tortor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sed maximus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fringilla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ante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neque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eu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luctus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ligula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mauris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non ante.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ac magna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rutrum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turpis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at, convallis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Donec id eros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pretium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elementum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posuere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dolor.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Fusce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aliquet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sed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scelerisque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iaculis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orci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neque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in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consequat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odio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pulvinar non.</a:t>
            </a:r>
            <a:endParaRPr kumimoji="0" lang="pl-PL" sz="13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Aptos" panose="020B0004020202020204" pitchFamily="34" charset="0"/>
              <a:ea typeface="Open Sans" panose="020B0606030504020204" pitchFamily="34" charset="0"/>
              <a:cs typeface="Poppins" panose="00000500000000000000" pitchFamily="2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Aptos" panose="020B0004020202020204" pitchFamily="34" charset="0"/>
              <a:ea typeface="Open Sans" panose="020B0606030504020204" pitchFamily="34" charset="0"/>
              <a:cs typeface="Poppins" panose="00000500000000000000" pitchFamily="2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at pharetra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metus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Phasellus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quis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tempus ante. Morbi convallis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ipsum, at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posuere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sem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accumsan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in. Mauris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vulputate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In nec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leo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arcu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tristique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Suspendisse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nunc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massa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viverra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imperdiet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ac,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imperdiet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erat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iaculis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massa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quam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dignissim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vel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lobortis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mauris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posuere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Curabitur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tincidunt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justo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pellentesque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suscipit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eu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eu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eros. Mauris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blandit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ante vel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tortor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ultrices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non convallis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est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endParaRPr kumimoji="0" lang="pl-PL" sz="13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Aptos" panose="020B0004020202020204" pitchFamily="34" charset="0"/>
              <a:ea typeface="Open Sans" panose="020B0606030504020204" pitchFamily="34" charset="0"/>
              <a:cs typeface="Poppins" panose="00000500000000000000" pitchFamily="2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Vestibulum ex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massa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sodales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nec,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lobortis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nec mi. Nam convallis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mauris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ut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tempus porta.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Etiam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eget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mi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feugiat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tempor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nisi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quis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feugiat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unc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ullamcorper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quam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sollicitudin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ultrices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Integer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tellus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eget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egestas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rutrum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Duis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venenatis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nunc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arcu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a gravida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neque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cursus vel.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Etiam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est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purus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fermentum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aliquam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interdum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vel,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pellentesque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vel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leo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endParaRPr kumimoji="0" lang="pl-PL" sz="13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Aptos" panose="020B0004020202020204" pitchFamily="34" charset="0"/>
              <a:ea typeface="Open Sans" panose="020B0606030504020204" pitchFamily="34" charset="0"/>
              <a:cs typeface="Poppins" panose="00000500000000000000" pitchFamily="2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3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Aptos" panose="020B0004020202020204" pitchFamily="34" charset="0"/>
              <a:ea typeface="Open Sans" panose="020B0606030504020204" pitchFamily="34" charset="0"/>
              <a:cs typeface="Poppins" panose="00000500000000000000" pitchFamily="2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Orci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varius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natoque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penatibus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magnis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dis parturient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montes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nascetur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ridiculus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mus. </a:t>
            </a: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E12371F6-172B-04FC-7A97-8A5EC5C21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pl-PL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/>
                <a:ea typeface="+mn-ea"/>
                <a:cs typeface="Poppins SemiBold" panose="00000700000000000000" pitchFamily="2" charset="0"/>
              </a:rPr>
              <a:t>TYTUŁ SLAJDU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DD79BD99-5F8E-3EFE-9DFB-009C7088E47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l-PL" dirty="0">
                <a:ea typeface="Open Sans" panose="020B0606030504020204" pitchFamily="34" charset="0"/>
                <a:cs typeface="Poppins" panose="00000500000000000000" pitchFamily="2" charset="0"/>
              </a:rPr>
              <a:t>MAŁY NAGŁÓWEK</a:t>
            </a:r>
            <a:endParaRPr lang="en-US" dirty="0">
              <a:ea typeface="Open Sans" panose="020B0606030504020204" pitchFamily="34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0623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1">
            <a:extLst>
              <a:ext uri="{FF2B5EF4-FFF2-40B4-BE49-F238E27FC236}">
                <a16:creationId xmlns:a16="http://schemas.microsoft.com/office/drawing/2014/main" id="{A72EDFED-1DBB-4C35-4B3F-D9F7D78F138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BC4E4EB-97E5-94AD-CD59-965C0FDD991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lvl="0" algn="just">
              <a:spcBef>
                <a:spcPts val="0"/>
              </a:spcBef>
              <a:defRPr/>
            </a:pP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Lorem ipsum dolor sit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amet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adipiscing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elit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porta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diam, at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porttitor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lacinia at. Nunc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pretium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bibendum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dignissim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tortor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sed maximus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fringilla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ante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neque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eu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luctus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ligula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mauris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non ante.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ac magna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rutrum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turpis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at, convallis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Donec id eros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pretium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elementum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vitae,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posuere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dolor.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Fusce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aliquet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sed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et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scelerisque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Nullam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iaculis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orci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neque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in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consequat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odio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pulvinar non.</a:t>
            </a:r>
            <a:endParaRPr lang="pl-PL" dirty="0">
              <a:solidFill>
                <a:prstClr val="black">
                  <a:lumMod val="75000"/>
                  <a:lumOff val="25000"/>
                </a:prstClr>
              </a:solidFill>
              <a:latin typeface="Aptos" panose="020B0004020202020204" pitchFamily="34" charset="0"/>
              <a:ea typeface="Open Sans" panose="020B0606030504020204" pitchFamily="34" charset="0"/>
              <a:cs typeface="Poppins" panose="00000500000000000000" pitchFamily="2" charset="0"/>
            </a:endParaRPr>
          </a:p>
          <a:p>
            <a:pPr lvl="0" algn="just">
              <a:spcBef>
                <a:spcPts val="0"/>
              </a:spcBef>
              <a:defRPr/>
            </a:pPr>
            <a:endParaRPr lang="en-US" dirty="0">
              <a:solidFill>
                <a:prstClr val="black">
                  <a:lumMod val="75000"/>
                  <a:lumOff val="25000"/>
                </a:prstClr>
              </a:solidFill>
              <a:latin typeface="Aptos" panose="020B0004020202020204" pitchFamily="34" charset="0"/>
              <a:ea typeface="Open Sans" panose="020B0606030504020204" pitchFamily="34" charset="0"/>
              <a:cs typeface="Poppins" panose="00000500000000000000" pitchFamily="2" charset="0"/>
            </a:endParaRPr>
          </a:p>
          <a:p>
            <a:pPr lvl="0" algn="just">
              <a:spcBef>
                <a:spcPts val="0"/>
              </a:spcBef>
              <a:defRPr/>
            </a:pP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Nullam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at pharetra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metus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Phasellus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quis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tempus ante. Morbi convallis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ipsum, at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posuere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sem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accumsan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in. Mauris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vulputate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In nec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leo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arcu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tristique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Suspendisse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nunc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massa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viverra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et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imperdiet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ac,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imperdiet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erat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endParaRPr lang="pl-PL" dirty="0">
              <a:solidFill>
                <a:prstClr val="black">
                  <a:lumMod val="75000"/>
                  <a:lumOff val="25000"/>
                </a:prstClr>
              </a:solidFill>
              <a:latin typeface="Aptos" panose="020B0004020202020204" pitchFamily="34" charset="0"/>
              <a:ea typeface="Open Sans" panose="020B0606030504020204" pitchFamily="34" charset="0"/>
              <a:cs typeface="Poppins" panose="00000500000000000000" pitchFamily="2" charset="0"/>
            </a:endParaRPr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211BBDDA-91F4-353E-D281-7D8B77249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cs typeface="Poppins SemiBold" panose="00000700000000000000" pitchFamily="2" charset="0"/>
              </a:rPr>
              <a:t>TYTUŁ SLAJDU</a:t>
            </a:r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77CAA817-A809-8875-1ED3-6AC470D5AE9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pl-PL" dirty="0">
                <a:ea typeface="Open Sans" panose="020B0606030504020204" pitchFamily="34" charset="0"/>
                <a:cs typeface="Poppins" panose="00000500000000000000" pitchFamily="2" charset="0"/>
              </a:rPr>
              <a:t>MAŁY NAGŁÓWEK</a:t>
            </a:r>
            <a:endParaRPr lang="en-US" dirty="0">
              <a:ea typeface="Open Sans" panose="020B0606030504020204" pitchFamily="34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76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1">
            <a:extLst>
              <a:ext uri="{FF2B5EF4-FFF2-40B4-BE49-F238E27FC236}">
                <a16:creationId xmlns:a16="http://schemas.microsoft.com/office/drawing/2014/main" id="{EB905C05-EC00-4F6D-B783-F4BD27F08E43}"/>
              </a:ext>
            </a:extLst>
          </p:cNvPr>
          <p:cNvSpPr>
            <a:spLocks noGrp="1"/>
          </p:cNvSpPr>
          <p:nvPr>
            <p:ph type="pic" sz="quarter" idx="4294967295"/>
          </p:nvPr>
        </p:nvSpPr>
        <p:spPr>
          <a:xfrm>
            <a:off x="576238" y="571500"/>
            <a:ext cx="4305300" cy="5727700"/>
          </a:xfrm>
          <a:custGeom>
            <a:avLst/>
            <a:gdLst>
              <a:gd name="connsiteX0" fmla="*/ 0 w 4305300"/>
              <a:gd name="connsiteY0" fmla="*/ 0 h 5727700"/>
              <a:gd name="connsiteX1" fmla="*/ 4305300 w 4305300"/>
              <a:gd name="connsiteY1" fmla="*/ 0 h 5727700"/>
              <a:gd name="connsiteX2" fmla="*/ 4305300 w 4305300"/>
              <a:gd name="connsiteY2" fmla="*/ 5727700 h 5727700"/>
              <a:gd name="connsiteX3" fmla="*/ 733922 w 4305300"/>
              <a:gd name="connsiteY3" fmla="*/ 5727700 h 5727700"/>
              <a:gd name="connsiteX4" fmla="*/ 746147 w 4305300"/>
              <a:gd name="connsiteY4" fmla="*/ 5705177 h 5727700"/>
              <a:gd name="connsiteX5" fmla="*/ 789149 w 4305300"/>
              <a:gd name="connsiteY5" fmla="*/ 5492182 h 5727700"/>
              <a:gd name="connsiteX6" fmla="*/ 241949 w 4305300"/>
              <a:gd name="connsiteY6" fmla="*/ 4944982 h 5727700"/>
              <a:gd name="connsiteX7" fmla="*/ 28954 w 4305300"/>
              <a:gd name="connsiteY7" fmla="*/ 4987984 h 5727700"/>
              <a:gd name="connsiteX8" fmla="*/ 0 w 4305300"/>
              <a:gd name="connsiteY8" fmla="*/ 5003700 h 572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05300" h="5727700">
                <a:moveTo>
                  <a:pt x="0" y="0"/>
                </a:moveTo>
                <a:lnTo>
                  <a:pt x="4305300" y="0"/>
                </a:lnTo>
                <a:lnTo>
                  <a:pt x="4305300" y="5727700"/>
                </a:lnTo>
                <a:lnTo>
                  <a:pt x="733922" y="5727700"/>
                </a:lnTo>
                <a:lnTo>
                  <a:pt x="746147" y="5705177"/>
                </a:lnTo>
                <a:cubicBezTo>
                  <a:pt x="773837" y="5639711"/>
                  <a:pt x="789149" y="5567735"/>
                  <a:pt x="789149" y="5492182"/>
                </a:cubicBezTo>
                <a:cubicBezTo>
                  <a:pt x="789149" y="5189972"/>
                  <a:pt x="544159" y="4944982"/>
                  <a:pt x="241949" y="4944982"/>
                </a:cubicBezTo>
                <a:cubicBezTo>
                  <a:pt x="166397" y="4944982"/>
                  <a:pt x="94420" y="4960294"/>
                  <a:pt x="28954" y="4987984"/>
                </a:cubicBezTo>
                <a:lnTo>
                  <a:pt x="0" y="5003700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/>
          <a:p>
            <a:endParaRPr lang="pl-PL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C0D8F53-6FB0-6FA8-B3AF-F99F064424C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pl-PL" dirty="0">
                <a:ea typeface="Open Sans" panose="020B0606030504020204" pitchFamily="34" charset="0"/>
                <a:cs typeface="Poppins" panose="00000500000000000000" pitchFamily="2" charset="0"/>
              </a:rPr>
              <a:t>MAŁY NAGŁÓWEK</a:t>
            </a:r>
            <a:endParaRPr lang="en-US" dirty="0">
              <a:ea typeface="Open Sans" panose="020B0606030504020204" pitchFamily="34" charset="0"/>
              <a:cs typeface="Poppins" panose="00000500000000000000" pitchFamily="2" charset="0"/>
            </a:endParaRPr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00EF26BA-83BC-B510-99FD-58CB64AEC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TYTUŁ SLAJDU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0CAD12AB-ED26-F6B2-7AFB-B8B1F60BB85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lvl="0" algn="just">
              <a:spcBef>
                <a:spcPts val="0"/>
              </a:spcBef>
              <a:defRPr/>
            </a:pP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Lorem ipsum dolor sit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amet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adipiscing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elit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porta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diam, at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porttitor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lacinia at. Nunc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pretium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bibendum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dignissim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tortor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sed maximus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fringilla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ante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neque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eu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luctus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ligula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mauris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non ante.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ac magna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rutrum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turpis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at, convallis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Donec id eros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pretium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elementum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vitae,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posuere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dolor.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Fusce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aliquet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sed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et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scelerisque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Nullam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iaculis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orci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neque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in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consequat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odio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pulvinar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non.Nullam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at pharetra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metus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Phasellus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quis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tempus ante. Morbi convallis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ipsum, at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posuere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sem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accumsan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in. Mauris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vulputate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In nec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leo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arcu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tristique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Suspendisse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nunc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massa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viverra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et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imperdiet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ac,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imperdiet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erat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</a:t>
            </a:r>
            <a:r>
              <a:rPr lang="pl-PL" dirty="0"/>
              <a:t>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iaculis</a:t>
            </a:r>
            <a:r>
              <a:rPr lang="pl-PL" dirty="0"/>
              <a:t> </a:t>
            </a:r>
            <a:r>
              <a:rPr lang="pl-PL" dirty="0" err="1"/>
              <a:t>massa</a:t>
            </a:r>
            <a:r>
              <a:rPr lang="pl-PL" dirty="0"/>
              <a:t> a </a:t>
            </a:r>
            <a:r>
              <a:rPr lang="pl-PL" dirty="0" err="1"/>
              <a:t>quam</a:t>
            </a:r>
            <a:r>
              <a:rPr lang="pl-PL" dirty="0"/>
              <a:t> </a:t>
            </a:r>
            <a:r>
              <a:rPr lang="pl-PL" dirty="0" err="1"/>
              <a:t>dignissim</a:t>
            </a:r>
            <a:r>
              <a:rPr lang="pl-PL" dirty="0"/>
              <a:t>, vel </a:t>
            </a:r>
            <a:r>
              <a:rPr lang="pl-PL" dirty="0" err="1"/>
              <a:t>lobortis</a:t>
            </a:r>
            <a:r>
              <a:rPr lang="pl-PL" dirty="0"/>
              <a:t>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posuere</a:t>
            </a:r>
            <a:r>
              <a:rPr lang="pl-PL" dirty="0"/>
              <a:t>. </a:t>
            </a:r>
            <a:r>
              <a:rPr lang="pl-PL" dirty="0" err="1"/>
              <a:t>Curabitur</a:t>
            </a:r>
            <a:r>
              <a:rPr lang="pl-PL" dirty="0"/>
              <a:t> </a:t>
            </a:r>
            <a:r>
              <a:rPr lang="pl-PL" dirty="0" err="1"/>
              <a:t>tincidunt</a:t>
            </a:r>
            <a:r>
              <a:rPr lang="pl-PL" dirty="0"/>
              <a:t> </a:t>
            </a:r>
            <a:r>
              <a:rPr lang="pl-PL" dirty="0" err="1"/>
              <a:t>nibh</a:t>
            </a:r>
            <a:r>
              <a:rPr lang="pl-PL" dirty="0"/>
              <a:t>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justo</a:t>
            </a:r>
            <a:r>
              <a:rPr lang="pl-PL" dirty="0"/>
              <a:t> </a:t>
            </a:r>
            <a:r>
              <a:rPr lang="pl-PL" dirty="0" err="1"/>
              <a:t>pellentesque</a:t>
            </a:r>
            <a:r>
              <a:rPr lang="pl-PL" dirty="0"/>
              <a:t> </a:t>
            </a:r>
            <a:r>
              <a:rPr lang="pl-PL" dirty="0" err="1"/>
              <a:t>suscipit</a:t>
            </a:r>
            <a:r>
              <a:rPr lang="pl-PL" dirty="0"/>
              <a:t> </a:t>
            </a:r>
            <a:r>
              <a:rPr lang="pl-PL" dirty="0" err="1"/>
              <a:t>eu</a:t>
            </a:r>
            <a:r>
              <a:rPr lang="pl-PL" dirty="0"/>
              <a:t> </a:t>
            </a:r>
            <a:r>
              <a:rPr lang="pl-PL" dirty="0" err="1"/>
              <a:t>eu</a:t>
            </a:r>
            <a:r>
              <a:rPr lang="pl-PL" dirty="0"/>
              <a:t> eros.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blandit</a:t>
            </a:r>
            <a:r>
              <a:rPr lang="pl-PL" dirty="0"/>
              <a:t> </a:t>
            </a:r>
            <a:r>
              <a:rPr lang="pl-PL" dirty="0" err="1"/>
              <a:t>ante</a:t>
            </a:r>
            <a:r>
              <a:rPr lang="pl-PL" dirty="0"/>
              <a:t> vel </a:t>
            </a:r>
            <a:r>
              <a:rPr lang="pl-PL" dirty="0" err="1"/>
              <a:t>tortor</a:t>
            </a:r>
            <a:r>
              <a:rPr lang="pl-PL" dirty="0"/>
              <a:t> </a:t>
            </a:r>
            <a:r>
              <a:rPr lang="pl-PL" dirty="0" err="1"/>
              <a:t>ultrices</a:t>
            </a:r>
            <a:r>
              <a:rPr lang="pl-PL" dirty="0"/>
              <a:t>, non </a:t>
            </a:r>
            <a:r>
              <a:rPr lang="pl-PL" dirty="0" err="1"/>
              <a:t>convallis</a:t>
            </a:r>
            <a:r>
              <a:rPr lang="pl-PL" dirty="0"/>
              <a:t> </a:t>
            </a:r>
            <a:r>
              <a:rPr lang="pl-PL" dirty="0" err="1"/>
              <a:t>est</a:t>
            </a:r>
            <a:r>
              <a:rPr lang="pl-PL" dirty="0"/>
              <a:t> </a:t>
            </a:r>
            <a:r>
              <a:rPr lang="pl-PL" dirty="0" err="1"/>
              <a:t>sagittis</a:t>
            </a:r>
            <a:r>
              <a:rPr lang="pl-PL" dirty="0"/>
              <a:t>. </a:t>
            </a:r>
            <a:endParaRPr lang="pl-PL" dirty="0">
              <a:solidFill>
                <a:prstClr val="black">
                  <a:lumMod val="75000"/>
                  <a:lumOff val="25000"/>
                </a:prstClr>
              </a:solidFill>
              <a:latin typeface="Aptos" panose="020B0004020202020204" pitchFamily="34" charset="0"/>
              <a:ea typeface="Open Sans" panose="020B0606030504020204" pitchFamily="34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397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C6C0BC-D559-CA66-A9C1-7B8F855179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1">
            <a:extLst>
              <a:ext uri="{FF2B5EF4-FFF2-40B4-BE49-F238E27FC236}">
                <a16:creationId xmlns:a16="http://schemas.microsoft.com/office/drawing/2014/main" id="{9101CAE4-3D64-1DA1-9C78-4AA7294D9DBC}"/>
              </a:ext>
            </a:extLst>
          </p:cNvPr>
          <p:cNvSpPr>
            <a:spLocks noGrp="1"/>
          </p:cNvSpPr>
          <p:nvPr>
            <p:ph type="pic" sz="quarter" idx="4294967295"/>
          </p:nvPr>
        </p:nvSpPr>
        <p:spPr>
          <a:xfrm>
            <a:off x="576238" y="571500"/>
            <a:ext cx="4305300" cy="5727700"/>
          </a:xfrm>
          <a:custGeom>
            <a:avLst/>
            <a:gdLst>
              <a:gd name="connsiteX0" fmla="*/ 0 w 4305300"/>
              <a:gd name="connsiteY0" fmla="*/ 0 h 5727700"/>
              <a:gd name="connsiteX1" fmla="*/ 4305300 w 4305300"/>
              <a:gd name="connsiteY1" fmla="*/ 0 h 5727700"/>
              <a:gd name="connsiteX2" fmla="*/ 4305300 w 4305300"/>
              <a:gd name="connsiteY2" fmla="*/ 5727700 h 5727700"/>
              <a:gd name="connsiteX3" fmla="*/ 733922 w 4305300"/>
              <a:gd name="connsiteY3" fmla="*/ 5727700 h 5727700"/>
              <a:gd name="connsiteX4" fmla="*/ 746147 w 4305300"/>
              <a:gd name="connsiteY4" fmla="*/ 5705177 h 5727700"/>
              <a:gd name="connsiteX5" fmla="*/ 789149 w 4305300"/>
              <a:gd name="connsiteY5" fmla="*/ 5492182 h 5727700"/>
              <a:gd name="connsiteX6" fmla="*/ 241949 w 4305300"/>
              <a:gd name="connsiteY6" fmla="*/ 4944982 h 5727700"/>
              <a:gd name="connsiteX7" fmla="*/ 28954 w 4305300"/>
              <a:gd name="connsiteY7" fmla="*/ 4987984 h 5727700"/>
              <a:gd name="connsiteX8" fmla="*/ 0 w 4305300"/>
              <a:gd name="connsiteY8" fmla="*/ 5003700 h 572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05300" h="5727700">
                <a:moveTo>
                  <a:pt x="0" y="0"/>
                </a:moveTo>
                <a:lnTo>
                  <a:pt x="4305300" y="0"/>
                </a:lnTo>
                <a:lnTo>
                  <a:pt x="4305300" y="5727700"/>
                </a:lnTo>
                <a:lnTo>
                  <a:pt x="733922" y="5727700"/>
                </a:lnTo>
                <a:lnTo>
                  <a:pt x="746147" y="5705177"/>
                </a:lnTo>
                <a:cubicBezTo>
                  <a:pt x="773837" y="5639711"/>
                  <a:pt x="789149" y="5567735"/>
                  <a:pt x="789149" y="5492182"/>
                </a:cubicBezTo>
                <a:cubicBezTo>
                  <a:pt x="789149" y="5189972"/>
                  <a:pt x="544159" y="4944982"/>
                  <a:pt x="241949" y="4944982"/>
                </a:cubicBezTo>
                <a:cubicBezTo>
                  <a:pt x="166397" y="4944982"/>
                  <a:pt x="94420" y="4960294"/>
                  <a:pt x="28954" y="4987984"/>
                </a:cubicBezTo>
                <a:lnTo>
                  <a:pt x="0" y="5003700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/>
          <a:p>
            <a:endParaRPr lang="pl-PL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DCFB33D-1849-A2EC-9AE0-DCE6BEA3EFE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pl-PL" dirty="0">
                <a:ea typeface="Open Sans" panose="020B0606030504020204" pitchFamily="34" charset="0"/>
                <a:cs typeface="Poppins" panose="00000500000000000000" pitchFamily="2" charset="0"/>
              </a:rPr>
              <a:t>MAŁY NAGŁÓWEK</a:t>
            </a:r>
            <a:endParaRPr lang="en-US" dirty="0">
              <a:ea typeface="Open Sans" panose="020B0606030504020204" pitchFamily="34" charset="0"/>
              <a:cs typeface="Poppins" panose="00000500000000000000" pitchFamily="2" charset="0"/>
            </a:endParaRPr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19BA2CBD-0409-0AFC-5BF0-F78DE3978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TYTUŁ SLAJDU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EEA815D3-547F-ECAC-E4A2-C755809D6BB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pPr lvl="0" algn="just">
              <a:spcBef>
                <a:spcPts val="0"/>
              </a:spcBef>
              <a:defRPr/>
            </a:pP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Lorem ipsum dolor sit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amet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adipiscing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elit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porta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diam, at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porttitor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lacinia at. Nunc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pretium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bibendum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dignissim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Quisque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vel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pretium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volutpat</a:t>
            </a:r>
            <a:r>
              <a:rPr lang="pl-PL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</a:t>
            </a:r>
            <a:endParaRPr lang="pl-PL" dirty="0">
              <a:solidFill>
                <a:prstClr val="black">
                  <a:lumMod val="75000"/>
                  <a:lumOff val="25000"/>
                </a:prstClr>
              </a:solidFill>
              <a:latin typeface="Aptos" panose="020B0004020202020204" pitchFamily="34" charset="0"/>
              <a:ea typeface="Open Sans" panose="020B0606030504020204" pitchFamily="34" charset="0"/>
              <a:cs typeface="Poppins" panose="00000500000000000000" pitchFamily="2" charset="0"/>
            </a:endParaRPr>
          </a:p>
          <a:p>
            <a:pPr lvl="0" algn="just">
              <a:spcBef>
                <a:spcPts val="0"/>
              </a:spcBef>
              <a:defRPr/>
            </a:pPr>
            <a:endParaRPr lang="pl-PL" dirty="0">
              <a:solidFill>
                <a:prstClr val="black">
                  <a:lumMod val="75000"/>
                  <a:lumOff val="25000"/>
                </a:prstClr>
              </a:solidFill>
              <a:latin typeface="Aptos" panose="020B0004020202020204" pitchFamily="34" charset="0"/>
              <a:ea typeface="Open Sans" panose="020B0606030504020204" pitchFamily="34" charset="0"/>
              <a:cs typeface="Poppins" panose="00000500000000000000" pitchFamily="2" charset="0"/>
            </a:endParaRPr>
          </a:p>
          <a:p>
            <a:pPr algn="just">
              <a:spcBef>
                <a:spcPts val="0"/>
              </a:spcBef>
              <a:defRPr/>
            </a:pPr>
            <a:r>
              <a:rPr lang="pl-PL" sz="1400" b="1" dirty="0">
                <a:solidFill>
                  <a:schemeClr val="accent2"/>
                </a:solidFill>
                <a:cs typeface="Poppins" panose="00000500000000000000" pitchFamily="2" charset="0"/>
              </a:rPr>
              <a:t>PODTYTUŁ</a:t>
            </a:r>
          </a:p>
          <a:p>
            <a:pPr algn="just">
              <a:spcBef>
                <a:spcPts val="0"/>
              </a:spcBef>
              <a:defRPr/>
            </a:pP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Lorem ipsum dolor sit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amet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adipiscing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elit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Proin sed diam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sapien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elit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dui,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egestas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in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facilisis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a,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imperdiet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vel dolor.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Aliquam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in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sem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euismod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mollis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metus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vitae,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rhoncus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magna. </a:t>
            </a:r>
            <a:endParaRPr lang="pl-PL" dirty="0">
              <a:solidFill>
                <a:prstClr val="black">
                  <a:lumMod val="75000"/>
                  <a:lumOff val="25000"/>
                </a:prstClr>
              </a:solidFill>
              <a:latin typeface="Aptos" panose="020B0004020202020204" pitchFamily="34" charset="0"/>
              <a:ea typeface="Open Sans" panose="020B0606030504020204" pitchFamily="34" charset="0"/>
              <a:cs typeface="Poppins" panose="00000500000000000000" pitchFamily="2" charset="0"/>
            </a:endParaRPr>
          </a:p>
          <a:p>
            <a:pPr algn="just">
              <a:spcBef>
                <a:spcPts val="0"/>
              </a:spcBef>
              <a:defRPr/>
            </a:pPr>
            <a:endParaRPr lang="pl-PL" sz="1200" b="1" dirty="0">
              <a:solidFill>
                <a:schemeClr val="accent2"/>
              </a:solidFill>
              <a:cs typeface="Poppins" panose="00000500000000000000" pitchFamily="2" charset="0"/>
            </a:endParaRPr>
          </a:p>
          <a:p>
            <a:pPr algn="just">
              <a:spcBef>
                <a:spcPts val="0"/>
              </a:spcBef>
              <a:defRPr/>
            </a:pPr>
            <a:r>
              <a:rPr lang="pl-PL" sz="1400" b="1" dirty="0">
                <a:solidFill>
                  <a:schemeClr val="accent2"/>
                </a:solidFill>
                <a:cs typeface="Poppins" panose="00000500000000000000" pitchFamily="2" charset="0"/>
              </a:rPr>
              <a:t>PODTYTUŁ</a:t>
            </a:r>
          </a:p>
          <a:p>
            <a:pPr algn="just">
              <a:spcBef>
                <a:spcPts val="0"/>
              </a:spcBef>
              <a:defRPr/>
            </a:pP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Lorem ipsum dolor sit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amet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adipiscing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elit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Proin sed diam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sapien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elit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dui,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egestas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in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facilisis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a,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imperdiet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vel dolor.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Aliquam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in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sem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euismod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mollis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metus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vitae,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rhoncus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magna.</a:t>
            </a:r>
            <a:endParaRPr lang="pl-PL" dirty="0">
              <a:solidFill>
                <a:prstClr val="black">
                  <a:lumMod val="75000"/>
                  <a:lumOff val="25000"/>
                </a:prstClr>
              </a:solidFill>
              <a:latin typeface="Aptos" panose="020B0004020202020204" pitchFamily="34" charset="0"/>
              <a:ea typeface="Open Sans" panose="020B0606030504020204" pitchFamily="34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076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1">
            <a:extLst>
              <a:ext uri="{FF2B5EF4-FFF2-40B4-BE49-F238E27FC236}">
                <a16:creationId xmlns:a16="http://schemas.microsoft.com/office/drawing/2014/main" id="{D1CB1505-ECB1-9444-DF48-87F1FCE2C84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7DFAD843-425F-0111-20DC-775326C0F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TYTUŁ SLAJDU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415382EF-C67D-EB9E-A182-8625DCF3E20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pl-PL" dirty="0"/>
              <a:t>MAŁY NAGŁÓWEK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7A2C66BB-845C-8365-CC19-E8A9916AF67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92500"/>
          </a:bodyPr>
          <a:lstStyle/>
          <a:p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Lorem ipsum dolor sit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amet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adipiscing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elit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porta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diam, at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porttitor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lacinia at. Nunc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pretium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bibendum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dignissim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consectetur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Mauris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tortor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sed maximus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fringilla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nibh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ante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neque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eu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luctus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ligula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mauris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non ante.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ac magna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rutrum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turpis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at, convallis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Donec id eros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pretium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elementum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vitae,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posuere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dolor.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Fusce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aliquet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sed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et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scelerisque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Nullam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iaculis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orci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neque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in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consequat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odio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pulvinar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non.Nullam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at pharetra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metus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Phasellus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quis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tempus ante. Morbi convallis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risus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ipsum, at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posuere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sem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accumsan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in. Mauris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vulputate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laoreet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In nec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leo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arcu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sagittis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tristique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Suspendisse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nunc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massa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,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viverra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et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imperdiet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ac,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imperdiet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 vitae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erat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ptos" panose="020B0004020202020204" pitchFamily="34" charset="0"/>
                <a:ea typeface="Open Sans" panose="020B0606030504020204" pitchFamily="34" charset="0"/>
                <a:cs typeface="Poppins" panose="00000500000000000000" pitchFamily="2" charset="0"/>
              </a:rPr>
              <a:t>.</a:t>
            </a:r>
            <a:r>
              <a:rPr lang="pl-PL" dirty="0"/>
              <a:t>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iaculis</a:t>
            </a:r>
            <a:r>
              <a:rPr lang="pl-PL" dirty="0"/>
              <a:t> </a:t>
            </a:r>
            <a:r>
              <a:rPr lang="pl-PL" dirty="0" err="1"/>
              <a:t>massa</a:t>
            </a:r>
            <a:r>
              <a:rPr lang="pl-PL" dirty="0"/>
              <a:t> a </a:t>
            </a:r>
            <a:r>
              <a:rPr lang="pl-PL" dirty="0" err="1"/>
              <a:t>quam</a:t>
            </a:r>
            <a:r>
              <a:rPr lang="pl-PL" dirty="0"/>
              <a:t> </a:t>
            </a:r>
            <a:r>
              <a:rPr lang="pl-PL" dirty="0" err="1"/>
              <a:t>dignissim</a:t>
            </a:r>
            <a:r>
              <a:rPr lang="pl-PL" dirty="0"/>
              <a:t>, vel </a:t>
            </a:r>
            <a:r>
              <a:rPr lang="pl-PL" dirty="0" err="1"/>
              <a:t>lobortis</a:t>
            </a:r>
            <a:r>
              <a:rPr lang="pl-PL" dirty="0"/>
              <a:t> </a:t>
            </a:r>
            <a:r>
              <a:rPr lang="pl-PL" dirty="0" err="1"/>
              <a:t>mauris</a:t>
            </a:r>
            <a:r>
              <a:rPr lang="pl-PL" dirty="0"/>
              <a:t> </a:t>
            </a:r>
            <a:r>
              <a:rPr lang="pl-PL" dirty="0" err="1"/>
              <a:t>posuere</a:t>
            </a:r>
            <a:r>
              <a:rPr lang="pl-PL" dirty="0"/>
              <a:t>.</a:t>
            </a:r>
            <a:endParaRPr lang="pl-PL" dirty="0">
              <a:solidFill>
                <a:prstClr val="black">
                  <a:lumMod val="75000"/>
                  <a:lumOff val="25000"/>
                </a:prstClr>
              </a:solidFill>
              <a:latin typeface="Aptos" panose="020B0004020202020204" pitchFamily="34" charset="0"/>
              <a:ea typeface="Open Sans" panose="020B0606030504020204" pitchFamily="34" charset="0"/>
              <a:cs typeface="Poppins" panose="00000500000000000000" pitchFamily="2" charset="0"/>
            </a:endParaRPr>
          </a:p>
        </p:txBody>
      </p:sp>
      <p:sp>
        <p:nvSpPr>
          <p:cNvPr id="6" name="Symbol zastępczy obrazu 5">
            <a:extLst>
              <a:ext uri="{FF2B5EF4-FFF2-40B4-BE49-F238E27FC236}">
                <a16:creationId xmlns:a16="http://schemas.microsoft.com/office/drawing/2014/main" id="{5FA5365A-1B1C-FA6A-3E26-890D6251CEB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36219350-B44C-E6C8-B34B-2179E986422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obrazu 7">
            <a:extLst>
              <a:ext uri="{FF2B5EF4-FFF2-40B4-BE49-F238E27FC236}">
                <a16:creationId xmlns:a16="http://schemas.microsoft.com/office/drawing/2014/main" id="{2FEE9EAB-B794-D59E-E575-E944ADBC508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59332"/>
      </p:ext>
    </p:extLst>
  </p:cSld>
  <p:clrMapOvr>
    <a:masterClrMapping/>
  </p:clrMapOvr>
</p:sld>
</file>

<file path=ppt/theme/theme1.xml><?xml version="1.0" encoding="utf-8"?>
<a:theme xmlns:a="http://schemas.openxmlformats.org/drawingml/2006/main" name="WOPR">
  <a:themeElements>
    <a:clrScheme name="WOPR">
      <a:dk1>
        <a:sysClr val="windowText" lastClr="000000"/>
      </a:dk1>
      <a:lt1>
        <a:sysClr val="window" lastClr="FFFFFF"/>
      </a:lt1>
      <a:dk2>
        <a:srgbClr val="3B3B3B"/>
      </a:dk2>
      <a:lt2>
        <a:srgbClr val="EEEEEE"/>
      </a:lt2>
      <a:accent1>
        <a:srgbClr val="312783"/>
      </a:accent1>
      <a:accent2>
        <a:srgbClr val="A37D46"/>
      </a:accent2>
      <a:accent3>
        <a:srgbClr val="C00000"/>
      </a:accent3>
      <a:accent4>
        <a:srgbClr val="FFC000"/>
      </a:accent4>
      <a:accent5>
        <a:srgbClr val="196B24"/>
      </a:accent5>
      <a:accent6>
        <a:srgbClr val="0F9ED5"/>
      </a:accent6>
      <a:hlink>
        <a:srgbClr val="312783"/>
      </a:hlink>
      <a:folHlink>
        <a:srgbClr val="A37D46"/>
      </a:folHlink>
    </a:clrScheme>
    <a:fontScheme name="WOPR">
      <a:majorFont>
        <a:latin typeface="Verdana"/>
        <a:ea typeface=""/>
        <a:cs typeface=""/>
      </a:majorFont>
      <a:minorFont>
        <a:latin typeface="Aptos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B4962842BCCE47BC95158678F3157A" ma:contentTypeVersion="14" ma:contentTypeDescription="Create a new document." ma:contentTypeScope="" ma:versionID="2de67cea3868452c5c3fbfa9fd3efd65">
  <xsd:schema xmlns:xsd="http://www.w3.org/2001/XMLSchema" xmlns:xs="http://www.w3.org/2001/XMLSchema" xmlns:p="http://schemas.microsoft.com/office/2006/metadata/properties" xmlns:ns3="98a6d35e-8da2-4932-86c8-9bdaf9ba3950" xmlns:ns4="1f3b9ff5-135c-4e00-82d7-904607d7deb6" targetNamespace="http://schemas.microsoft.com/office/2006/metadata/properties" ma:root="true" ma:fieldsID="fc361c519a066a46b75e897458858d9e" ns3:_="" ns4:_="">
    <xsd:import namespace="98a6d35e-8da2-4932-86c8-9bdaf9ba3950"/>
    <xsd:import namespace="1f3b9ff5-135c-4e00-82d7-904607d7deb6"/>
    <xsd:element name="properties">
      <xsd:complexType>
        <xsd:sequence>
          <xsd:element name="documentManagement">
            <xsd:complexType>
              <xsd:all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SearchProperties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a6d35e-8da2-4932-86c8-9bdaf9ba3950" elementFormDefault="qualified">
    <xsd:import namespace="http://schemas.microsoft.com/office/2006/documentManagement/types"/>
    <xsd:import namespace="http://schemas.microsoft.com/office/infopath/2007/PartnerControls"/>
    <xsd:element name="_activity" ma:index="8" nillable="true" ma:displayName="_activity" ma:hidden="true" ma:internalName="_activity">
      <xsd:simpleType>
        <xsd:restriction base="dms:Note"/>
      </xsd:simple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5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3b9ff5-135c-4e00-82d7-904607d7deb6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8a6d35e-8da2-4932-86c8-9bdaf9ba3950" xsi:nil="true"/>
  </documentManagement>
</p:properties>
</file>

<file path=customXml/itemProps1.xml><?xml version="1.0" encoding="utf-8"?>
<ds:datastoreItem xmlns:ds="http://schemas.openxmlformats.org/officeDocument/2006/customXml" ds:itemID="{0630D96C-0DD9-4937-A6F8-9C657600B6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a6d35e-8da2-4932-86c8-9bdaf9ba3950"/>
    <ds:schemaRef ds:uri="1f3b9ff5-135c-4e00-82d7-904607d7de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168439E-EFB3-4463-9843-380CE36E690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8C88955-C74C-44C3-8648-D769AEB774FC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1f3b9ff5-135c-4e00-82d7-904607d7deb6"/>
    <ds:schemaRef ds:uri="98a6d35e-8da2-4932-86c8-9bdaf9ba3950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1912</TotalTime>
  <Words>2593</Words>
  <Application>Microsoft Office PowerPoint</Application>
  <PresentationFormat>Panoramiczny</PresentationFormat>
  <Paragraphs>116</Paragraphs>
  <Slides>22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22</vt:i4>
      </vt:variant>
    </vt:vector>
  </HeadingPairs>
  <TitlesOfParts>
    <vt:vector size="29" baseType="lpstr">
      <vt:lpstr>Aptos</vt:lpstr>
      <vt:lpstr>Arial</vt:lpstr>
      <vt:lpstr>Open Sans</vt:lpstr>
      <vt:lpstr>Poppins</vt:lpstr>
      <vt:lpstr>Poppins SemiBold</vt:lpstr>
      <vt:lpstr>Verdana</vt:lpstr>
      <vt:lpstr>WOPR</vt:lpstr>
      <vt:lpstr>TYTUŁ PREZENTACJI</vt:lpstr>
      <vt:lpstr>TYTUŁ PREZENTACJI</vt:lpstr>
      <vt:lpstr>TYTUŁ PREZENTACJI</vt:lpstr>
      <vt:lpstr>SPIS TREŚCI</vt:lpstr>
      <vt:lpstr>TYTUŁ SLAJDU</vt:lpstr>
      <vt:lpstr>TYTUŁ SLAJDU</vt:lpstr>
      <vt:lpstr>TYTUŁ SLAJDU</vt:lpstr>
      <vt:lpstr>TYTUŁ SLAJDU</vt:lpstr>
      <vt:lpstr>TYTUŁ SLAJDU</vt:lpstr>
      <vt:lpstr>TYTUŁ SLAJDU</vt:lpstr>
      <vt:lpstr>TYTUŁ SLAJDU</vt:lpstr>
      <vt:lpstr>TYTUŁ SLAJDU ZE ZDJĘCIAMI</vt:lpstr>
      <vt:lpstr>TYTUŁ SLAJDU</vt:lpstr>
      <vt:lpstr>TYTUŁ SLAJDU</vt:lpstr>
      <vt:lpstr>TYTUŁ ZDJĘĆ</vt:lpstr>
      <vt:lpstr>TYTUŁ ZDJĘĆ</vt:lpstr>
      <vt:lpstr>TYTUŁ GALERII</vt:lpstr>
      <vt:lpstr>TYTUŁ SLAJDU Z MATRIXEM</vt:lpstr>
      <vt:lpstr>TYTUŁ SLAJDU Z LICZAMI</vt:lpstr>
      <vt:lpstr>TYTUŁ SLAJDU Z WYKRESEM</vt:lpstr>
      <vt:lpstr>TYTUŁ SLAJDU Z WYKRESEM</vt:lpstr>
      <vt:lpstr>DZIĘKUJEMY ZA UWAGĘ!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Łucja Johanowicz</dc:creator>
  <cp:lastModifiedBy>Łucja Johanowicz</cp:lastModifiedBy>
  <cp:revision>11</cp:revision>
  <dcterms:created xsi:type="dcterms:W3CDTF">2025-10-20T15:43:09Z</dcterms:created>
  <dcterms:modified xsi:type="dcterms:W3CDTF">2025-10-23T16:40:54Z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0x01010057B4962842BCCE47BC95158678F3157A</vt:lpwstr>
  </property>
</Properties>
</file>